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heme/theme2.xml" ContentType="application/vnd.openxmlformats-officedocument.theme+xml"/>
  <Override PartName="/ppt/tags/tag24.xml" ContentType="application/vnd.openxmlformats-officedocument.presentationml.tags+xml"/>
  <Override PartName="/ppt/notesSlides/notesSlide1.xml" ContentType="application/vnd.openxmlformats-officedocument.presentationml.notesSlide+xml"/>
  <Override PartName="/ppt/tags/tag25.xml" ContentType="application/vnd.openxmlformats-officedocument.presentationml.tags+xml"/>
  <Override PartName="/ppt/notesSlides/notesSlide2.xml" ContentType="application/vnd.openxmlformats-officedocument.presentationml.notesSlide+xml"/>
  <Override PartName="/ppt/tags/tag26.xml" ContentType="application/vnd.openxmlformats-officedocument.presentationml.tags+xml"/>
  <Override PartName="/ppt/notesSlides/notesSlide3.xml" ContentType="application/vnd.openxmlformats-officedocument.presentationml.notesSlide+xml"/>
  <Override PartName="/ppt/tags/tag27.xml" ContentType="application/vnd.openxmlformats-officedocument.presentationml.tags+xml"/>
  <Override PartName="/ppt/notesSlides/notesSlide4.xml" ContentType="application/vnd.openxmlformats-officedocument.presentationml.notesSlide+xml"/>
  <Override PartName="/ppt/tags/tag28.xml" ContentType="application/vnd.openxmlformats-officedocument.presentationml.tags+xml"/>
  <Override PartName="/ppt/notesSlides/notesSlide5.xml" ContentType="application/vnd.openxmlformats-officedocument.presentationml.notesSlide+xml"/>
  <Override PartName="/ppt/tags/tag29.xml" ContentType="application/vnd.openxmlformats-officedocument.presentationml.tags+xml"/>
  <Override PartName="/ppt/notesSlides/notesSlide6.xml" ContentType="application/vnd.openxmlformats-officedocument.presentationml.notesSlide+xml"/>
  <Override PartName="/ppt/tags/tag30.xml" ContentType="application/vnd.openxmlformats-officedocument.presentationml.tags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74" r:id="rId2"/>
    <p:sldId id="266" r:id="rId3"/>
    <p:sldId id="267" r:id="rId4"/>
    <p:sldId id="270" r:id="rId5"/>
    <p:sldId id="271" r:id="rId6"/>
    <p:sldId id="284" r:id="rId7"/>
    <p:sldId id="278" r:id="rId8"/>
  </p:sldIdLst>
  <p:sldSz cx="12192000" cy="6858000"/>
  <p:notesSz cx="6858000" cy="9144000"/>
  <p:custDataLst>
    <p:tags r:id="rId10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DD9DC09-D80E-BA8B-4006-B19598E503B6}" name="MITRA BARADWAJ SANKISA" initials="MS" userId="S::baradwm@basfad.basf.net::889eaa9b-7d35-43a6-9494-72f3040f07b5" providerId="AD"/>
  <p188:author id="{11677F47-AAAD-BB95-95E7-A64818BD2561}" name="Maira do Amaral Mello" initials="MM" userId="S::doamarm@basfad.basf.net::ad29be09-ea5e-4ca2-9872-a31f94cde48d" providerId="AD"/>
  <p188:author id="{9F9DDE5E-599C-5FA0-0FD3-D2A4DC124D2F}" name="Rahul Bansal" initials="RB" userId="S::bansalr4@basfad.basf.net::49d17f6d-3d2d-4ec4-9459-55aec628fbe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11DA43-1569-4FB6-8F30-6BBDD40F4F04}" v="1" dt="2023-07-11T17:13:17.2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105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7B4FC-8BE9-4E34-83A0-F9D75FE50CA4}" type="datetimeFigureOut">
              <a:rPr lang="pt-BR" smtClean="0"/>
              <a:t>11/07/2023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D22C7-A782-45EE-B446-99ECB90CD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7642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37D037-33C4-42BD-8F53-3044609EBC2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5221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37D037-33C4-42BD-8F53-3044609EBC2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957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37D037-33C4-42BD-8F53-3044609EBC2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595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37D037-33C4-42BD-8F53-3044609EBC2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088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37D037-33C4-42BD-8F53-3044609EBC2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0537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37D037-33C4-42BD-8F53-3044609EBC2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3531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37D037-33C4-42BD-8F53-3044609EBC2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7145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4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8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9.bin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0.bin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1.bin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3.xml"/><Relationship Id="rId5" Type="http://schemas.openxmlformats.org/officeDocument/2006/relationships/image" Target="../media/image5.png"/><Relationship Id="rId4" Type="http://schemas.openxmlformats.org/officeDocument/2006/relationships/image" Target="../media/image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1BA7661B-0831-4CB8-9CA0-56288F6109D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9372079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1BA7661B-0831-4CB8-9CA0-56288F6109D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C3554E2-C653-445D-9CAC-190D13C34C16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4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4" name="Picture Placeholder 1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23" b="21923"/>
          <a:stretch>
            <a:fillRect/>
          </a:stretch>
        </p:blipFill>
        <p:spPr bwMode="gray">
          <a:xfrm>
            <a:off x="-2" y="0"/>
            <a:ext cx="12203427" cy="6858000"/>
          </a:xfrm>
          <a:prstGeom prst="rect">
            <a:avLst/>
          </a:prstGeom>
        </p:spPr>
      </p:pic>
      <p:sp>
        <p:nvSpPr>
          <p:cNvPr id="15" name="Rectangle 14"/>
          <p:cNvSpPr/>
          <p:nvPr userDrawn="1"/>
        </p:nvSpPr>
        <p:spPr>
          <a:xfrm>
            <a:off x="-1" y="0"/>
            <a:ext cx="12191999" cy="6858000"/>
          </a:xfrm>
          <a:prstGeom prst="rect">
            <a:avLst/>
          </a:prstGeom>
          <a:solidFill>
            <a:schemeClr val="bg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72000" rtlCol="0" anchor="ctr"/>
          <a:lstStyle/>
          <a:p>
            <a:pPr algn="ctr">
              <a:spcBef>
                <a:spcPts val="600"/>
              </a:spcBef>
            </a:pPr>
            <a:endParaRPr lang="en-US" sz="2000" err="1"/>
          </a:p>
        </p:txBody>
      </p:sp>
      <p:sp>
        <p:nvSpPr>
          <p:cNvPr id="11" name="Titel 1"/>
          <p:cNvSpPr>
            <a:spLocks noGrp="1"/>
          </p:cNvSpPr>
          <p:nvPr>
            <p:ph type="ctrTitle" hasCustomPrompt="1"/>
          </p:nvPr>
        </p:nvSpPr>
        <p:spPr bwMode="gray">
          <a:xfrm>
            <a:off x="0" y="1943999"/>
            <a:ext cx="6096000" cy="2338542"/>
          </a:xfrm>
          <a:prstGeom prst="rect">
            <a:avLst/>
          </a:prstGeom>
          <a:solidFill>
            <a:srgbClr val="EC6B00"/>
          </a:solidFill>
        </p:spPr>
        <p:txBody>
          <a:bodyPr vert="horz" lIns="216000" tIns="360000" rIns="108000" bIns="108000" anchor="t">
            <a:noAutofit/>
          </a:bodyPr>
          <a:lstStyle>
            <a:lvl1pPr algn="l"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Template Slide: Cover </a:t>
            </a:r>
            <a:br>
              <a:rPr lang="en-US"/>
            </a:br>
            <a:endParaRPr lang="en-US"/>
          </a:p>
        </p:txBody>
      </p:sp>
      <p:sp>
        <p:nvSpPr>
          <p:cNvPr id="12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0" y="4282541"/>
            <a:ext cx="6096000" cy="1008000"/>
          </a:xfrm>
          <a:solidFill>
            <a:schemeClr val="bg1">
              <a:alpha val="80000"/>
            </a:schemeClr>
          </a:solidFill>
        </p:spPr>
        <p:txBody>
          <a:bodyPr lIns="216000" tIns="108000" rIns="108000" bIns="360000" anchor="b">
            <a:noAutofit/>
          </a:bodyPr>
          <a:lstStyle>
            <a:lvl1pPr marL="0" indent="0" algn="l">
              <a:buNone/>
              <a:defRPr sz="20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Name, Date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6B6108F-BCE9-4B9E-AA94-CA49E2047B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34"/>
          <a:stretch/>
        </p:blipFill>
        <p:spPr>
          <a:xfrm>
            <a:off x="0" y="1046880"/>
            <a:ext cx="6096000" cy="891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925770"/>
      </p:ext>
    </p:extLst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84222"/>
            <a:ext cx="12210957" cy="67737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grpSp>
        <p:nvGrpSpPr>
          <p:cNvPr id="8" name="Group 4">
            <a:extLst>
              <a:ext uri="{FF2B5EF4-FFF2-40B4-BE49-F238E27FC236}">
                <a16:creationId xmlns:a16="http://schemas.microsoft.com/office/drawing/2014/main" id="{F8210986-AECA-4A8D-82FD-6F7A34005876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20157" y="4138863"/>
            <a:ext cx="12152886" cy="1807329"/>
            <a:chOff x="-4100" y="1201"/>
            <a:chExt cx="15991" cy="1260"/>
          </a:xfrm>
          <a:solidFill>
            <a:schemeClr val="bg1"/>
          </a:solidFill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664E2046-63A1-46F8-BBCF-61CBEC0FE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-1478" y="1644"/>
              <a:ext cx="13369" cy="374"/>
            </a:xfrm>
            <a:custGeom>
              <a:avLst/>
              <a:gdLst>
                <a:gd name="T0" fmla="*/ 12030 w 13369"/>
                <a:gd name="T1" fmla="*/ 744 h 750"/>
                <a:gd name="T2" fmla="*/ 11696 w 13369"/>
                <a:gd name="T3" fmla="*/ 706 h 750"/>
                <a:gd name="T4" fmla="*/ 11395 w 13369"/>
                <a:gd name="T5" fmla="*/ 644 h 750"/>
                <a:gd name="T6" fmla="*/ 10786 w 13369"/>
                <a:gd name="T7" fmla="*/ 462 h 750"/>
                <a:gd name="T8" fmla="*/ 10025 w 13369"/>
                <a:gd name="T9" fmla="*/ 205 h 750"/>
                <a:gd name="T10" fmla="*/ 9622 w 13369"/>
                <a:gd name="T11" fmla="*/ 94 h 750"/>
                <a:gd name="T12" fmla="*/ 9120 w 13369"/>
                <a:gd name="T13" fmla="*/ 15 h 750"/>
                <a:gd name="T14" fmla="*/ 8585 w 13369"/>
                <a:gd name="T15" fmla="*/ 19 h 750"/>
                <a:gd name="T16" fmla="*/ 8206 w 13369"/>
                <a:gd name="T17" fmla="*/ 76 h 750"/>
                <a:gd name="T18" fmla="*/ 7748 w 13369"/>
                <a:gd name="T19" fmla="*/ 194 h 750"/>
                <a:gd name="T20" fmla="*/ 6912 w 13369"/>
                <a:gd name="T21" fmla="*/ 475 h 750"/>
                <a:gd name="T22" fmla="*/ 6483 w 13369"/>
                <a:gd name="T23" fmla="*/ 607 h 750"/>
                <a:gd name="T24" fmla="*/ 5981 w 13369"/>
                <a:gd name="T25" fmla="*/ 714 h 750"/>
                <a:gd name="T26" fmla="*/ 5464 w 13369"/>
                <a:gd name="T27" fmla="*/ 748 h 750"/>
                <a:gd name="T28" fmla="*/ 5012 w 13369"/>
                <a:gd name="T29" fmla="*/ 705 h 750"/>
                <a:gd name="T30" fmla="*/ 4635 w 13369"/>
                <a:gd name="T31" fmla="*/ 624 h 750"/>
                <a:gd name="T32" fmla="*/ 3806 w 13369"/>
                <a:gd name="T33" fmla="*/ 362 h 750"/>
                <a:gd name="T34" fmla="*/ 3342 w 13369"/>
                <a:gd name="T35" fmla="*/ 207 h 750"/>
                <a:gd name="T36" fmla="*/ 2840 w 13369"/>
                <a:gd name="T37" fmla="*/ 76 h 750"/>
                <a:gd name="T38" fmla="*/ 2334 w 13369"/>
                <a:gd name="T39" fmla="*/ 10 h 750"/>
                <a:gd name="T40" fmla="*/ 1789 w 13369"/>
                <a:gd name="T41" fmla="*/ 32 h 750"/>
                <a:gd name="T42" fmla="*/ 1446 w 13369"/>
                <a:gd name="T43" fmla="*/ 92 h 750"/>
                <a:gd name="T44" fmla="*/ 910 w 13369"/>
                <a:gd name="T45" fmla="*/ 243 h 750"/>
                <a:gd name="T46" fmla="*/ 113 w 13369"/>
                <a:gd name="T47" fmla="*/ 511 h 750"/>
                <a:gd name="T48" fmla="*/ 225 w 13369"/>
                <a:gd name="T49" fmla="*/ 467 h 750"/>
                <a:gd name="T50" fmla="*/ 1060 w 13369"/>
                <a:gd name="T51" fmla="*/ 190 h 750"/>
                <a:gd name="T52" fmla="*/ 1520 w 13369"/>
                <a:gd name="T53" fmla="*/ 72 h 750"/>
                <a:gd name="T54" fmla="*/ 1902 w 13369"/>
                <a:gd name="T55" fmla="*/ 15 h 750"/>
                <a:gd name="T56" fmla="*/ 2436 w 13369"/>
                <a:gd name="T57" fmla="*/ 12 h 750"/>
                <a:gd name="T58" fmla="*/ 2940 w 13369"/>
                <a:gd name="T59" fmla="*/ 92 h 750"/>
                <a:gd name="T60" fmla="*/ 3344 w 13369"/>
                <a:gd name="T61" fmla="*/ 202 h 750"/>
                <a:gd name="T62" fmla="*/ 4101 w 13369"/>
                <a:gd name="T63" fmla="*/ 456 h 750"/>
                <a:gd name="T64" fmla="*/ 4711 w 13369"/>
                <a:gd name="T65" fmla="*/ 639 h 750"/>
                <a:gd name="T66" fmla="*/ 5012 w 13369"/>
                <a:gd name="T67" fmla="*/ 699 h 750"/>
                <a:gd name="T68" fmla="*/ 5571 w 13369"/>
                <a:gd name="T69" fmla="*/ 742 h 750"/>
                <a:gd name="T70" fmla="*/ 6081 w 13369"/>
                <a:gd name="T71" fmla="*/ 693 h 750"/>
                <a:gd name="T72" fmla="*/ 6581 w 13369"/>
                <a:gd name="T73" fmla="*/ 573 h 750"/>
                <a:gd name="T74" fmla="*/ 7150 w 13369"/>
                <a:gd name="T75" fmla="*/ 386 h 750"/>
                <a:gd name="T76" fmla="*/ 7901 w 13369"/>
                <a:gd name="T77" fmla="*/ 145 h 750"/>
                <a:gd name="T78" fmla="*/ 8280 w 13369"/>
                <a:gd name="T79" fmla="*/ 57 h 750"/>
                <a:gd name="T80" fmla="*/ 8697 w 13369"/>
                <a:gd name="T81" fmla="*/ 6 h 750"/>
                <a:gd name="T82" fmla="*/ 9222 w 13369"/>
                <a:gd name="T83" fmla="*/ 19 h 750"/>
                <a:gd name="T84" fmla="*/ 9724 w 13369"/>
                <a:gd name="T85" fmla="*/ 113 h 750"/>
                <a:gd name="T86" fmla="*/ 10139 w 13369"/>
                <a:gd name="T87" fmla="*/ 236 h 750"/>
                <a:gd name="T88" fmla="*/ 10939 w 13369"/>
                <a:gd name="T89" fmla="*/ 507 h 750"/>
                <a:gd name="T90" fmla="*/ 11473 w 13369"/>
                <a:gd name="T91" fmla="*/ 656 h 750"/>
                <a:gd name="T92" fmla="*/ 11814 w 13369"/>
                <a:gd name="T93" fmla="*/ 718 h 750"/>
                <a:gd name="T94" fmla="*/ 12359 w 13369"/>
                <a:gd name="T95" fmla="*/ 740 h 750"/>
                <a:gd name="T96" fmla="*/ 12865 w 13369"/>
                <a:gd name="T97" fmla="*/ 676 h 750"/>
                <a:gd name="T98" fmla="*/ 13367 w 13369"/>
                <a:gd name="T99" fmla="*/ 545 h 750"/>
                <a:gd name="T100" fmla="*/ 13011 w 13369"/>
                <a:gd name="T101" fmla="*/ 650 h 750"/>
                <a:gd name="T102" fmla="*/ 12658 w 13369"/>
                <a:gd name="T103" fmla="*/ 718 h 750"/>
                <a:gd name="T104" fmla="*/ 12294 w 13369"/>
                <a:gd name="T105" fmla="*/ 748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69" h="750">
                  <a:moveTo>
                    <a:pt x="12219" y="750"/>
                  </a:moveTo>
                  <a:lnTo>
                    <a:pt x="12219" y="750"/>
                  </a:lnTo>
                  <a:lnTo>
                    <a:pt x="12156" y="750"/>
                  </a:lnTo>
                  <a:lnTo>
                    <a:pt x="12093" y="748"/>
                  </a:lnTo>
                  <a:lnTo>
                    <a:pt x="12030" y="744"/>
                  </a:lnTo>
                  <a:lnTo>
                    <a:pt x="11964" y="738"/>
                  </a:lnTo>
                  <a:lnTo>
                    <a:pt x="11899" y="733"/>
                  </a:lnTo>
                  <a:lnTo>
                    <a:pt x="11833" y="725"/>
                  </a:lnTo>
                  <a:lnTo>
                    <a:pt x="11764" y="716"/>
                  </a:lnTo>
                  <a:lnTo>
                    <a:pt x="11696" y="706"/>
                  </a:lnTo>
                  <a:lnTo>
                    <a:pt x="11696" y="706"/>
                  </a:lnTo>
                  <a:lnTo>
                    <a:pt x="11622" y="693"/>
                  </a:lnTo>
                  <a:lnTo>
                    <a:pt x="11548" y="678"/>
                  </a:lnTo>
                  <a:lnTo>
                    <a:pt x="11471" y="661"/>
                  </a:lnTo>
                  <a:lnTo>
                    <a:pt x="11395" y="644"/>
                  </a:lnTo>
                  <a:lnTo>
                    <a:pt x="11319" y="624"/>
                  </a:lnTo>
                  <a:lnTo>
                    <a:pt x="11242" y="603"/>
                  </a:lnTo>
                  <a:lnTo>
                    <a:pt x="11090" y="560"/>
                  </a:lnTo>
                  <a:lnTo>
                    <a:pt x="10937" y="511"/>
                  </a:lnTo>
                  <a:lnTo>
                    <a:pt x="10786" y="462"/>
                  </a:lnTo>
                  <a:lnTo>
                    <a:pt x="10494" y="362"/>
                  </a:lnTo>
                  <a:lnTo>
                    <a:pt x="10494" y="362"/>
                  </a:lnTo>
                  <a:lnTo>
                    <a:pt x="10252" y="279"/>
                  </a:lnTo>
                  <a:lnTo>
                    <a:pt x="10136" y="241"/>
                  </a:lnTo>
                  <a:lnTo>
                    <a:pt x="10025" y="205"/>
                  </a:lnTo>
                  <a:lnTo>
                    <a:pt x="10025" y="205"/>
                  </a:lnTo>
                  <a:lnTo>
                    <a:pt x="9923" y="173"/>
                  </a:lnTo>
                  <a:lnTo>
                    <a:pt x="9822" y="145"/>
                  </a:lnTo>
                  <a:lnTo>
                    <a:pt x="9722" y="119"/>
                  </a:lnTo>
                  <a:lnTo>
                    <a:pt x="9622" y="94"/>
                  </a:lnTo>
                  <a:lnTo>
                    <a:pt x="9523" y="74"/>
                  </a:lnTo>
                  <a:lnTo>
                    <a:pt x="9423" y="55"/>
                  </a:lnTo>
                  <a:lnTo>
                    <a:pt x="9323" y="38"/>
                  </a:lnTo>
                  <a:lnTo>
                    <a:pt x="9222" y="25"/>
                  </a:lnTo>
                  <a:lnTo>
                    <a:pt x="9120" y="15"/>
                  </a:lnTo>
                  <a:lnTo>
                    <a:pt x="9017" y="10"/>
                  </a:lnTo>
                  <a:lnTo>
                    <a:pt x="8913" y="6"/>
                  </a:lnTo>
                  <a:lnTo>
                    <a:pt x="8806" y="6"/>
                  </a:lnTo>
                  <a:lnTo>
                    <a:pt x="8697" y="12"/>
                  </a:lnTo>
                  <a:lnTo>
                    <a:pt x="8585" y="19"/>
                  </a:lnTo>
                  <a:lnTo>
                    <a:pt x="8472" y="32"/>
                  </a:lnTo>
                  <a:lnTo>
                    <a:pt x="8354" y="49"/>
                  </a:lnTo>
                  <a:lnTo>
                    <a:pt x="8354" y="49"/>
                  </a:lnTo>
                  <a:lnTo>
                    <a:pt x="8280" y="62"/>
                  </a:lnTo>
                  <a:lnTo>
                    <a:pt x="8206" y="76"/>
                  </a:lnTo>
                  <a:lnTo>
                    <a:pt x="8132" y="92"/>
                  </a:lnTo>
                  <a:lnTo>
                    <a:pt x="8055" y="111"/>
                  </a:lnTo>
                  <a:lnTo>
                    <a:pt x="7979" y="130"/>
                  </a:lnTo>
                  <a:lnTo>
                    <a:pt x="7903" y="151"/>
                  </a:lnTo>
                  <a:lnTo>
                    <a:pt x="7748" y="194"/>
                  </a:lnTo>
                  <a:lnTo>
                    <a:pt x="7597" y="243"/>
                  </a:lnTo>
                  <a:lnTo>
                    <a:pt x="7447" y="292"/>
                  </a:lnTo>
                  <a:lnTo>
                    <a:pt x="7155" y="392"/>
                  </a:lnTo>
                  <a:lnTo>
                    <a:pt x="7155" y="392"/>
                  </a:lnTo>
                  <a:lnTo>
                    <a:pt x="6912" y="475"/>
                  </a:lnTo>
                  <a:lnTo>
                    <a:pt x="6797" y="512"/>
                  </a:lnTo>
                  <a:lnTo>
                    <a:pt x="6686" y="548"/>
                  </a:lnTo>
                  <a:lnTo>
                    <a:pt x="6686" y="548"/>
                  </a:lnTo>
                  <a:lnTo>
                    <a:pt x="6583" y="578"/>
                  </a:lnTo>
                  <a:lnTo>
                    <a:pt x="6483" y="607"/>
                  </a:lnTo>
                  <a:lnTo>
                    <a:pt x="6382" y="633"/>
                  </a:lnTo>
                  <a:lnTo>
                    <a:pt x="6282" y="658"/>
                  </a:lnTo>
                  <a:lnTo>
                    <a:pt x="6182" y="680"/>
                  </a:lnTo>
                  <a:lnTo>
                    <a:pt x="6084" y="699"/>
                  </a:lnTo>
                  <a:lnTo>
                    <a:pt x="5981" y="714"/>
                  </a:lnTo>
                  <a:lnTo>
                    <a:pt x="5881" y="727"/>
                  </a:lnTo>
                  <a:lnTo>
                    <a:pt x="5778" y="738"/>
                  </a:lnTo>
                  <a:lnTo>
                    <a:pt x="5676" y="744"/>
                  </a:lnTo>
                  <a:lnTo>
                    <a:pt x="5571" y="748"/>
                  </a:lnTo>
                  <a:lnTo>
                    <a:pt x="5464" y="748"/>
                  </a:lnTo>
                  <a:lnTo>
                    <a:pt x="5355" y="742"/>
                  </a:lnTo>
                  <a:lnTo>
                    <a:pt x="5244" y="735"/>
                  </a:lnTo>
                  <a:lnTo>
                    <a:pt x="5130" y="722"/>
                  </a:lnTo>
                  <a:lnTo>
                    <a:pt x="5012" y="705"/>
                  </a:lnTo>
                  <a:lnTo>
                    <a:pt x="5012" y="705"/>
                  </a:lnTo>
                  <a:lnTo>
                    <a:pt x="4938" y="693"/>
                  </a:lnTo>
                  <a:lnTo>
                    <a:pt x="4862" y="678"/>
                  </a:lnTo>
                  <a:lnTo>
                    <a:pt x="4788" y="661"/>
                  </a:lnTo>
                  <a:lnTo>
                    <a:pt x="4711" y="642"/>
                  </a:lnTo>
                  <a:lnTo>
                    <a:pt x="4635" y="624"/>
                  </a:lnTo>
                  <a:lnTo>
                    <a:pt x="4557" y="603"/>
                  </a:lnTo>
                  <a:lnTo>
                    <a:pt x="4404" y="560"/>
                  </a:lnTo>
                  <a:lnTo>
                    <a:pt x="4251" y="512"/>
                  </a:lnTo>
                  <a:lnTo>
                    <a:pt x="4099" y="462"/>
                  </a:lnTo>
                  <a:lnTo>
                    <a:pt x="3806" y="362"/>
                  </a:lnTo>
                  <a:lnTo>
                    <a:pt x="3806" y="362"/>
                  </a:lnTo>
                  <a:lnTo>
                    <a:pt x="3566" y="281"/>
                  </a:lnTo>
                  <a:lnTo>
                    <a:pt x="3453" y="241"/>
                  </a:lnTo>
                  <a:lnTo>
                    <a:pt x="3342" y="207"/>
                  </a:lnTo>
                  <a:lnTo>
                    <a:pt x="3342" y="207"/>
                  </a:lnTo>
                  <a:lnTo>
                    <a:pt x="3239" y="175"/>
                  </a:lnTo>
                  <a:lnTo>
                    <a:pt x="3139" y="147"/>
                  </a:lnTo>
                  <a:lnTo>
                    <a:pt x="3038" y="121"/>
                  </a:lnTo>
                  <a:lnTo>
                    <a:pt x="2938" y="96"/>
                  </a:lnTo>
                  <a:lnTo>
                    <a:pt x="2840" y="76"/>
                  </a:lnTo>
                  <a:lnTo>
                    <a:pt x="2740" y="57"/>
                  </a:lnTo>
                  <a:lnTo>
                    <a:pt x="2639" y="40"/>
                  </a:lnTo>
                  <a:lnTo>
                    <a:pt x="2539" y="27"/>
                  </a:lnTo>
                  <a:lnTo>
                    <a:pt x="2436" y="17"/>
                  </a:lnTo>
                  <a:lnTo>
                    <a:pt x="2334" y="10"/>
                  </a:lnTo>
                  <a:lnTo>
                    <a:pt x="2229" y="8"/>
                  </a:lnTo>
                  <a:lnTo>
                    <a:pt x="2122" y="8"/>
                  </a:lnTo>
                  <a:lnTo>
                    <a:pt x="2013" y="12"/>
                  </a:lnTo>
                  <a:lnTo>
                    <a:pt x="1902" y="21"/>
                  </a:lnTo>
                  <a:lnTo>
                    <a:pt x="1789" y="32"/>
                  </a:lnTo>
                  <a:lnTo>
                    <a:pt x="1671" y="49"/>
                  </a:lnTo>
                  <a:lnTo>
                    <a:pt x="1671" y="49"/>
                  </a:lnTo>
                  <a:lnTo>
                    <a:pt x="1597" y="62"/>
                  </a:lnTo>
                  <a:lnTo>
                    <a:pt x="1522" y="77"/>
                  </a:lnTo>
                  <a:lnTo>
                    <a:pt x="1446" y="92"/>
                  </a:lnTo>
                  <a:lnTo>
                    <a:pt x="1370" y="111"/>
                  </a:lnTo>
                  <a:lnTo>
                    <a:pt x="1293" y="130"/>
                  </a:lnTo>
                  <a:lnTo>
                    <a:pt x="1217" y="151"/>
                  </a:lnTo>
                  <a:lnTo>
                    <a:pt x="1062" y="194"/>
                  </a:lnTo>
                  <a:lnTo>
                    <a:pt x="910" y="243"/>
                  </a:lnTo>
                  <a:lnTo>
                    <a:pt x="759" y="292"/>
                  </a:lnTo>
                  <a:lnTo>
                    <a:pt x="465" y="392"/>
                  </a:lnTo>
                  <a:lnTo>
                    <a:pt x="465" y="392"/>
                  </a:lnTo>
                  <a:lnTo>
                    <a:pt x="227" y="473"/>
                  </a:lnTo>
                  <a:lnTo>
                    <a:pt x="113" y="511"/>
                  </a:lnTo>
                  <a:lnTo>
                    <a:pt x="2" y="546"/>
                  </a:lnTo>
                  <a:lnTo>
                    <a:pt x="0" y="541"/>
                  </a:lnTo>
                  <a:lnTo>
                    <a:pt x="0" y="541"/>
                  </a:lnTo>
                  <a:lnTo>
                    <a:pt x="109" y="505"/>
                  </a:lnTo>
                  <a:lnTo>
                    <a:pt x="225" y="467"/>
                  </a:lnTo>
                  <a:lnTo>
                    <a:pt x="462" y="386"/>
                  </a:lnTo>
                  <a:lnTo>
                    <a:pt x="462" y="386"/>
                  </a:lnTo>
                  <a:lnTo>
                    <a:pt x="757" y="286"/>
                  </a:lnTo>
                  <a:lnTo>
                    <a:pt x="907" y="238"/>
                  </a:lnTo>
                  <a:lnTo>
                    <a:pt x="1060" y="190"/>
                  </a:lnTo>
                  <a:lnTo>
                    <a:pt x="1215" y="145"/>
                  </a:lnTo>
                  <a:lnTo>
                    <a:pt x="1291" y="125"/>
                  </a:lnTo>
                  <a:lnTo>
                    <a:pt x="1368" y="106"/>
                  </a:lnTo>
                  <a:lnTo>
                    <a:pt x="1444" y="87"/>
                  </a:lnTo>
                  <a:lnTo>
                    <a:pt x="1520" y="72"/>
                  </a:lnTo>
                  <a:lnTo>
                    <a:pt x="1597" y="57"/>
                  </a:lnTo>
                  <a:lnTo>
                    <a:pt x="1671" y="44"/>
                  </a:lnTo>
                  <a:lnTo>
                    <a:pt x="1671" y="44"/>
                  </a:lnTo>
                  <a:lnTo>
                    <a:pt x="1789" y="27"/>
                  </a:lnTo>
                  <a:lnTo>
                    <a:pt x="1902" y="15"/>
                  </a:lnTo>
                  <a:lnTo>
                    <a:pt x="2013" y="6"/>
                  </a:lnTo>
                  <a:lnTo>
                    <a:pt x="2122" y="2"/>
                  </a:lnTo>
                  <a:lnTo>
                    <a:pt x="2229" y="2"/>
                  </a:lnTo>
                  <a:lnTo>
                    <a:pt x="2334" y="4"/>
                  </a:lnTo>
                  <a:lnTo>
                    <a:pt x="2436" y="12"/>
                  </a:lnTo>
                  <a:lnTo>
                    <a:pt x="2539" y="21"/>
                  </a:lnTo>
                  <a:lnTo>
                    <a:pt x="2641" y="34"/>
                  </a:lnTo>
                  <a:lnTo>
                    <a:pt x="2742" y="51"/>
                  </a:lnTo>
                  <a:lnTo>
                    <a:pt x="2840" y="70"/>
                  </a:lnTo>
                  <a:lnTo>
                    <a:pt x="2940" y="92"/>
                  </a:lnTo>
                  <a:lnTo>
                    <a:pt x="3041" y="115"/>
                  </a:lnTo>
                  <a:lnTo>
                    <a:pt x="3141" y="141"/>
                  </a:lnTo>
                  <a:lnTo>
                    <a:pt x="3241" y="172"/>
                  </a:lnTo>
                  <a:lnTo>
                    <a:pt x="3344" y="202"/>
                  </a:lnTo>
                  <a:lnTo>
                    <a:pt x="3344" y="202"/>
                  </a:lnTo>
                  <a:lnTo>
                    <a:pt x="3455" y="238"/>
                  </a:lnTo>
                  <a:lnTo>
                    <a:pt x="3568" y="275"/>
                  </a:lnTo>
                  <a:lnTo>
                    <a:pt x="3808" y="356"/>
                  </a:lnTo>
                  <a:lnTo>
                    <a:pt x="3808" y="356"/>
                  </a:lnTo>
                  <a:lnTo>
                    <a:pt x="4101" y="456"/>
                  </a:lnTo>
                  <a:lnTo>
                    <a:pt x="4253" y="507"/>
                  </a:lnTo>
                  <a:lnTo>
                    <a:pt x="4406" y="554"/>
                  </a:lnTo>
                  <a:lnTo>
                    <a:pt x="4559" y="597"/>
                  </a:lnTo>
                  <a:lnTo>
                    <a:pt x="4635" y="618"/>
                  </a:lnTo>
                  <a:lnTo>
                    <a:pt x="4711" y="639"/>
                  </a:lnTo>
                  <a:lnTo>
                    <a:pt x="4788" y="656"/>
                  </a:lnTo>
                  <a:lnTo>
                    <a:pt x="4864" y="673"/>
                  </a:lnTo>
                  <a:lnTo>
                    <a:pt x="4938" y="688"/>
                  </a:lnTo>
                  <a:lnTo>
                    <a:pt x="5012" y="699"/>
                  </a:lnTo>
                  <a:lnTo>
                    <a:pt x="5012" y="699"/>
                  </a:lnTo>
                  <a:lnTo>
                    <a:pt x="5130" y="716"/>
                  </a:lnTo>
                  <a:lnTo>
                    <a:pt x="5244" y="729"/>
                  </a:lnTo>
                  <a:lnTo>
                    <a:pt x="5355" y="737"/>
                  </a:lnTo>
                  <a:lnTo>
                    <a:pt x="5464" y="742"/>
                  </a:lnTo>
                  <a:lnTo>
                    <a:pt x="5571" y="742"/>
                  </a:lnTo>
                  <a:lnTo>
                    <a:pt x="5676" y="738"/>
                  </a:lnTo>
                  <a:lnTo>
                    <a:pt x="5778" y="733"/>
                  </a:lnTo>
                  <a:lnTo>
                    <a:pt x="5881" y="722"/>
                  </a:lnTo>
                  <a:lnTo>
                    <a:pt x="5981" y="708"/>
                  </a:lnTo>
                  <a:lnTo>
                    <a:pt x="6081" y="693"/>
                  </a:lnTo>
                  <a:lnTo>
                    <a:pt x="6182" y="674"/>
                  </a:lnTo>
                  <a:lnTo>
                    <a:pt x="6280" y="652"/>
                  </a:lnTo>
                  <a:lnTo>
                    <a:pt x="6380" y="629"/>
                  </a:lnTo>
                  <a:lnTo>
                    <a:pt x="6481" y="601"/>
                  </a:lnTo>
                  <a:lnTo>
                    <a:pt x="6581" y="573"/>
                  </a:lnTo>
                  <a:lnTo>
                    <a:pt x="6683" y="543"/>
                  </a:lnTo>
                  <a:lnTo>
                    <a:pt x="6683" y="543"/>
                  </a:lnTo>
                  <a:lnTo>
                    <a:pt x="6795" y="507"/>
                  </a:lnTo>
                  <a:lnTo>
                    <a:pt x="6910" y="469"/>
                  </a:lnTo>
                  <a:lnTo>
                    <a:pt x="7150" y="386"/>
                  </a:lnTo>
                  <a:lnTo>
                    <a:pt x="7150" y="386"/>
                  </a:lnTo>
                  <a:lnTo>
                    <a:pt x="7445" y="286"/>
                  </a:lnTo>
                  <a:lnTo>
                    <a:pt x="7595" y="238"/>
                  </a:lnTo>
                  <a:lnTo>
                    <a:pt x="7748" y="189"/>
                  </a:lnTo>
                  <a:lnTo>
                    <a:pt x="7901" y="145"/>
                  </a:lnTo>
                  <a:lnTo>
                    <a:pt x="7977" y="125"/>
                  </a:lnTo>
                  <a:lnTo>
                    <a:pt x="8053" y="106"/>
                  </a:lnTo>
                  <a:lnTo>
                    <a:pt x="8130" y="87"/>
                  </a:lnTo>
                  <a:lnTo>
                    <a:pt x="8204" y="70"/>
                  </a:lnTo>
                  <a:lnTo>
                    <a:pt x="8280" y="57"/>
                  </a:lnTo>
                  <a:lnTo>
                    <a:pt x="8354" y="44"/>
                  </a:lnTo>
                  <a:lnTo>
                    <a:pt x="8354" y="44"/>
                  </a:lnTo>
                  <a:lnTo>
                    <a:pt x="8472" y="27"/>
                  </a:lnTo>
                  <a:lnTo>
                    <a:pt x="8585" y="13"/>
                  </a:lnTo>
                  <a:lnTo>
                    <a:pt x="8697" y="6"/>
                  </a:lnTo>
                  <a:lnTo>
                    <a:pt x="8806" y="0"/>
                  </a:lnTo>
                  <a:lnTo>
                    <a:pt x="8913" y="0"/>
                  </a:lnTo>
                  <a:lnTo>
                    <a:pt x="9017" y="4"/>
                  </a:lnTo>
                  <a:lnTo>
                    <a:pt x="9122" y="10"/>
                  </a:lnTo>
                  <a:lnTo>
                    <a:pt x="9222" y="19"/>
                  </a:lnTo>
                  <a:lnTo>
                    <a:pt x="9325" y="32"/>
                  </a:lnTo>
                  <a:lnTo>
                    <a:pt x="9425" y="49"/>
                  </a:lnTo>
                  <a:lnTo>
                    <a:pt x="9523" y="68"/>
                  </a:lnTo>
                  <a:lnTo>
                    <a:pt x="9624" y="89"/>
                  </a:lnTo>
                  <a:lnTo>
                    <a:pt x="9724" y="113"/>
                  </a:lnTo>
                  <a:lnTo>
                    <a:pt x="9824" y="140"/>
                  </a:lnTo>
                  <a:lnTo>
                    <a:pt x="9925" y="170"/>
                  </a:lnTo>
                  <a:lnTo>
                    <a:pt x="10027" y="200"/>
                  </a:lnTo>
                  <a:lnTo>
                    <a:pt x="10027" y="200"/>
                  </a:lnTo>
                  <a:lnTo>
                    <a:pt x="10139" y="236"/>
                  </a:lnTo>
                  <a:lnTo>
                    <a:pt x="10254" y="273"/>
                  </a:lnTo>
                  <a:lnTo>
                    <a:pt x="10496" y="356"/>
                  </a:lnTo>
                  <a:lnTo>
                    <a:pt x="10496" y="356"/>
                  </a:lnTo>
                  <a:lnTo>
                    <a:pt x="10789" y="456"/>
                  </a:lnTo>
                  <a:lnTo>
                    <a:pt x="10939" y="507"/>
                  </a:lnTo>
                  <a:lnTo>
                    <a:pt x="11092" y="554"/>
                  </a:lnTo>
                  <a:lnTo>
                    <a:pt x="11244" y="597"/>
                  </a:lnTo>
                  <a:lnTo>
                    <a:pt x="11321" y="618"/>
                  </a:lnTo>
                  <a:lnTo>
                    <a:pt x="11397" y="639"/>
                  </a:lnTo>
                  <a:lnTo>
                    <a:pt x="11473" y="656"/>
                  </a:lnTo>
                  <a:lnTo>
                    <a:pt x="11548" y="673"/>
                  </a:lnTo>
                  <a:lnTo>
                    <a:pt x="11622" y="688"/>
                  </a:lnTo>
                  <a:lnTo>
                    <a:pt x="11696" y="701"/>
                  </a:lnTo>
                  <a:lnTo>
                    <a:pt x="11696" y="701"/>
                  </a:lnTo>
                  <a:lnTo>
                    <a:pt x="11814" y="718"/>
                  </a:lnTo>
                  <a:lnTo>
                    <a:pt x="11927" y="731"/>
                  </a:lnTo>
                  <a:lnTo>
                    <a:pt x="12038" y="738"/>
                  </a:lnTo>
                  <a:lnTo>
                    <a:pt x="12147" y="742"/>
                  </a:lnTo>
                  <a:lnTo>
                    <a:pt x="12254" y="744"/>
                  </a:lnTo>
                  <a:lnTo>
                    <a:pt x="12359" y="740"/>
                  </a:lnTo>
                  <a:lnTo>
                    <a:pt x="12464" y="735"/>
                  </a:lnTo>
                  <a:lnTo>
                    <a:pt x="12564" y="723"/>
                  </a:lnTo>
                  <a:lnTo>
                    <a:pt x="12664" y="710"/>
                  </a:lnTo>
                  <a:lnTo>
                    <a:pt x="12765" y="695"/>
                  </a:lnTo>
                  <a:lnTo>
                    <a:pt x="12865" y="676"/>
                  </a:lnTo>
                  <a:lnTo>
                    <a:pt x="12965" y="654"/>
                  </a:lnTo>
                  <a:lnTo>
                    <a:pt x="13064" y="631"/>
                  </a:lnTo>
                  <a:lnTo>
                    <a:pt x="13164" y="605"/>
                  </a:lnTo>
                  <a:lnTo>
                    <a:pt x="13264" y="575"/>
                  </a:lnTo>
                  <a:lnTo>
                    <a:pt x="13367" y="545"/>
                  </a:lnTo>
                  <a:lnTo>
                    <a:pt x="13369" y="550"/>
                  </a:lnTo>
                  <a:lnTo>
                    <a:pt x="13369" y="550"/>
                  </a:lnTo>
                  <a:lnTo>
                    <a:pt x="13225" y="593"/>
                  </a:lnTo>
                  <a:lnTo>
                    <a:pt x="13083" y="631"/>
                  </a:lnTo>
                  <a:lnTo>
                    <a:pt x="13011" y="650"/>
                  </a:lnTo>
                  <a:lnTo>
                    <a:pt x="12941" y="665"/>
                  </a:lnTo>
                  <a:lnTo>
                    <a:pt x="12872" y="680"/>
                  </a:lnTo>
                  <a:lnTo>
                    <a:pt x="12800" y="695"/>
                  </a:lnTo>
                  <a:lnTo>
                    <a:pt x="12730" y="706"/>
                  </a:lnTo>
                  <a:lnTo>
                    <a:pt x="12658" y="718"/>
                  </a:lnTo>
                  <a:lnTo>
                    <a:pt x="12586" y="727"/>
                  </a:lnTo>
                  <a:lnTo>
                    <a:pt x="12514" y="735"/>
                  </a:lnTo>
                  <a:lnTo>
                    <a:pt x="12442" y="742"/>
                  </a:lnTo>
                  <a:lnTo>
                    <a:pt x="12368" y="746"/>
                  </a:lnTo>
                  <a:lnTo>
                    <a:pt x="12294" y="748"/>
                  </a:lnTo>
                  <a:lnTo>
                    <a:pt x="12219" y="750"/>
                  </a:lnTo>
                  <a:lnTo>
                    <a:pt x="12219" y="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3CD2205A-FBA0-4EEC-AB8F-C286482818D2}"/>
                </a:ext>
              </a:extLst>
            </p:cNvPr>
            <p:cNvSpPr>
              <a:spLocks/>
            </p:cNvSpPr>
            <p:nvPr/>
          </p:nvSpPr>
          <p:spPr bwMode="auto">
            <a:xfrm>
              <a:off x="-1696" y="1693"/>
              <a:ext cx="13397" cy="276"/>
            </a:xfrm>
            <a:custGeom>
              <a:avLst/>
              <a:gdLst>
                <a:gd name="T0" fmla="*/ 11722 w 13397"/>
                <a:gd name="T1" fmla="*/ 544 h 554"/>
                <a:gd name="T2" fmla="*/ 11456 w 13397"/>
                <a:gd name="T3" fmla="*/ 520 h 554"/>
                <a:gd name="T4" fmla="*/ 11098 w 13397"/>
                <a:gd name="T5" fmla="*/ 463 h 554"/>
                <a:gd name="T6" fmla="*/ 10481 w 13397"/>
                <a:gd name="T7" fmla="*/ 328 h 554"/>
                <a:gd name="T8" fmla="*/ 10047 w 13397"/>
                <a:gd name="T9" fmla="*/ 220 h 554"/>
                <a:gd name="T10" fmla="*/ 9493 w 13397"/>
                <a:gd name="T11" fmla="*/ 94 h 554"/>
                <a:gd name="T12" fmla="*/ 9087 w 13397"/>
                <a:gd name="T13" fmla="*/ 32 h 554"/>
                <a:gd name="T14" fmla="*/ 8683 w 13397"/>
                <a:gd name="T15" fmla="*/ 6 h 554"/>
                <a:gd name="T16" fmla="*/ 8372 w 13397"/>
                <a:gd name="T17" fmla="*/ 15 h 554"/>
                <a:gd name="T18" fmla="*/ 8018 w 13397"/>
                <a:gd name="T19" fmla="*/ 49 h 554"/>
                <a:gd name="T20" fmla="*/ 7658 w 13397"/>
                <a:gd name="T21" fmla="*/ 111 h 554"/>
                <a:gd name="T22" fmla="*/ 6965 w 13397"/>
                <a:gd name="T23" fmla="*/ 271 h 554"/>
                <a:gd name="T24" fmla="*/ 6469 w 13397"/>
                <a:gd name="T25" fmla="*/ 392 h 554"/>
                <a:gd name="T26" fmla="*/ 6042 w 13397"/>
                <a:gd name="T27" fmla="*/ 482 h 554"/>
                <a:gd name="T28" fmla="*/ 5636 w 13397"/>
                <a:gd name="T29" fmla="*/ 537 h 554"/>
                <a:gd name="T30" fmla="*/ 5233 w 13397"/>
                <a:gd name="T31" fmla="*/ 552 h 554"/>
                <a:gd name="T32" fmla="*/ 4936 w 13397"/>
                <a:gd name="T33" fmla="*/ 539 h 554"/>
                <a:gd name="T34" fmla="*/ 4576 w 13397"/>
                <a:gd name="T35" fmla="*/ 495 h 554"/>
                <a:gd name="T36" fmla="*/ 4129 w 13397"/>
                <a:gd name="T37" fmla="*/ 409 h 554"/>
                <a:gd name="T38" fmla="*/ 3610 w 13397"/>
                <a:gd name="T39" fmla="*/ 286 h 554"/>
                <a:gd name="T40" fmla="*/ 3008 w 13397"/>
                <a:gd name="T41" fmla="*/ 141 h 554"/>
                <a:gd name="T42" fmla="*/ 2589 w 13397"/>
                <a:gd name="T43" fmla="*/ 60 h 554"/>
                <a:gd name="T44" fmla="*/ 2188 w 13397"/>
                <a:gd name="T45" fmla="*/ 15 h 554"/>
                <a:gd name="T46" fmla="*/ 1780 w 13397"/>
                <a:gd name="T47" fmla="*/ 10 h 554"/>
                <a:gd name="T48" fmla="*/ 1496 w 13397"/>
                <a:gd name="T49" fmla="*/ 28 h 554"/>
                <a:gd name="T50" fmla="*/ 1136 w 13397"/>
                <a:gd name="T51" fmla="*/ 77 h 554"/>
                <a:gd name="T52" fmla="*/ 600 w 13397"/>
                <a:gd name="T53" fmla="*/ 190 h 554"/>
                <a:gd name="T54" fmla="*/ 0 w 13397"/>
                <a:gd name="T55" fmla="*/ 335 h 554"/>
                <a:gd name="T56" fmla="*/ 255 w 13397"/>
                <a:gd name="T57" fmla="*/ 268 h 554"/>
                <a:gd name="T58" fmla="*/ 955 w 13397"/>
                <a:gd name="T59" fmla="*/ 106 h 554"/>
                <a:gd name="T60" fmla="*/ 1317 w 13397"/>
                <a:gd name="T61" fmla="*/ 43 h 554"/>
                <a:gd name="T62" fmla="*/ 1675 w 13397"/>
                <a:gd name="T63" fmla="*/ 10 h 554"/>
                <a:gd name="T64" fmla="*/ 1985 w 13397"/>
                <a:gd name="T65" fmla="*/ 2 h 554"/>
                <a:gd name="T66" fmla="*/ 2388 w 13397"/>
                <a:gd name="T67" fmla="*/ 27 h 554"/>
                <a:gd name="T68" fmla="*/ 2796 w 13397"/>
                <a:gd name="T69" fmla="*/ 91 h 554"/>
                <a:gd name="T70" fmla="*/ 3350 w 13397"/>
                <a:gd name="T71" fmla="*/ 217 h 554"/>
                <a:gd name="T72" fmla="*/ 3780 w 13397"/>
                <a:gd name="T73" fmla="*/ 322 h 554"/>
                <a:gd name="T74" fmla="*/ 4397 w 13397"/>
                <a:gd name="T75" fmla="*/ 458 h 554"/>
                <a:gd name="T76" fmla="*/ 4757 w 13397"/>
                <a:gd name="T77" fmla="*/ 514 h 554"/>
                <a:gd name="T78" fmla="*/ 5023 w 13397"/>
                <a:gd name="T79" fmla="*/ 539 h 554"/>
                <a:gd name="T80" fmla="*/ 5436 w 13397"/>
                <a:gd name="T81" fmla="*/ 543 h 554"/>
                <a:gd name="T82" fmla="*/ 5837 w 13397"/>
                <a:gd name="T83" fmla="*/ 509 h 554"/>
                <a:gd name="T84" fmla="*/ 6249 w 13397"/>
                <a:gd name="T85" fmla="*/ 435 h 554"/>
                <a:gd name="T86" fmla="*/ 6696 w 13397"/>
                <a:gd name="T87" fmla="*/ 332 h 554"/>
                <a:gd name="T88" fmla="*/ 7303 w 13397"/>
                <a:gd name="T89" fmla="*/ 183 h 554"/>
                <a:gd name="T90" fmla="*/ 7837 w 13397"/>
                <a:gd name="T91" fmla="*/ 72 h 554"/>
                <a:gd name="T92" fmla="*/ 8195 w 13397"/>
                <a:gd name="T93" fmla="*/ 23 h 554"/>
                <a:gd name="T94" fmla="*/ 8478 w 13397"/>
                <a:gd name="T95" fmla="*/ 4 h 554"/>
                <a:gd name="T96" fmla="*/ 8886 w 13397"/>
                <a:gd name="T97" fmla="*/ 8 h 554"/>
                <a:gd name="T98" fmla="*/ 9288 w 13397"/>
                <a:gd name="T99" fmla="*/ 53 h 554"/>
                <a:gd name="T100" fmla="*/ 9709 w 13397"/>
                <a:gd name="T101" fmla="*/ 134 h 554"/>
                <a:gd name="T102" fmla="*/ 10315 w 13397"/>
                <a:gd name="T103" fmla="*/ 281 h 554"/>
                <a:gd name="T104" fmla="*/ 10832 w 13397"/>
                <a:gd name="T105" fmla="*/ 403 h 554"/>
                <a:gd name="T106" fmla="*/ 11277 w 13397"/>
                <a:gd name="T107" fmla="*/ 490 h 554"/>
                <a:gd name="T108" fmla="*/ 11635 w 13397"/>
                <a:gd name="T109" fmla="*/ 533 h 554"/>
                <a:gd name="T110" fmla="*/ 11931 w 13397"/>
                <a:gd name="T111" fmla="*/ 546 h 554"/>
                <a:gd name="T112" fmla="*/ 12335 w 13397"/>
                <a:gd name="T113" fmla="*/ 531 h 554"/>
                <a:gd name="T114" fmla="*/ 12741 w 13397"/>
                <a:gd name="T115" fmla="*/ 479 h 554"/>
                <a:gd name="T116" fmla="*/ 13166 w 13397"/>
                <a:gd name="T117" fmla="*/ 388 h 554"/>
                <a:gd name="T118" fmla="*/ 13203 w 13397"/>
                <a:gd name="T119" fmla="*/ 386 h 554"/>
                <a:gd name="T120" fmla="*/ 12754 w 13397"/>
                <a:gd name="T121" fmla="*/ 480 h 554"/>
                <a:gd name="T122" fmla="*/ 12413 w 13397"/>
                <a:gd name="T123" fmla="*/ 531 h 554"/>
                <a:gd name="T124" fmla="*/ 12075 w 13397"/>
                <a:gd name="T125" fmla="*/ 552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397" h="554">
                  <a:moveTo>
                    <a:pt x="11990" y="554"/>
                  </a:moveTo>
                  <a:lnTo>
                    <a:pt x="11990" y="554"/>
                  </a:lnTo>
                  <a:lnTo>
                    <a:pt x="11857" y="550"/>
                  </a:lnTo>
                  <a:lnTo>
                    <a:pt x="11722" y="544"/>
                  </a:lnTo>
                  <a:lnTo>
                    <a:pt x="11722" y="544"/>
                  </a:lnTo>
                  <a:lnTo>
                    <a:pt x="11633" y="539"/>
                  </a:lnTo>
                  <a:lnTo>
                    <a:pt x="11545" y="531"/>
                  </a:lnTo>
                  <a:lnTo>
                    <a:pt x="11456" y="520"/>
                  </a:lnTo>
                  <a:lnTo>
                    <a:pt x="11366" y="509"/>
                  </a:lnTo>
                  <a:lnTo>
                    <a:pt x="11277" y="495"/>
                  </a:lnTo>
                  <a:lnTo>
                    <a:pt x="11188" y="480"/>
                  </a:lnTo>
                  <a:lnTo>
                    <a:pt x="11098" y="463"/>
                  </a:lnTo>
                  <a:lnTo>
                    <a:pt x="11009" y="447"/>
                  </a:lnTo>
                  <a:lnTo>
                    <a:pt x="10830" y="409"/>
                  </a:lnTo>
                  <a:lnTo>
                    <a:pt x="10653" y="369"/>
                  </a:lnTo>
                  <a:lnTo>
                    <a:pt x="10481" y="328"/>
                  </a:lnTo>
                  <a:lnTo>
                    <a:pt x="10313" y="286"/>
                  </a:lnTo>
                  <a:lnTo>
                    <a:pt x="10313" y="286"/>
                  </a:lnTo>
                  <a:lnTo>
                    <a:pt x="10047" y="220"/>
                  </a:lnTo>
                  <a:lnTo>
                    <a:pt x="10047" y="220"/>
                  </a:lnTo>
                  <a:lnTo>
                    <a:pt x="9818" y="164"/>
                  </a:lnTo>
                  <a:lnTo>
                    <a:pt x="9706" y="140"/>
                  </a:lnTo>
                  <a:lnTo>
                    <a:pt x="9600" y="117"/>
                  </a:lnTo>
                  <a:lnTo>
                    <a:pt x="9493" y="94"/>
                  </a:lnTo>
                  <a:lnTo>
                    <a:pt x="9390" y="75"/>
                  </a:lnTo>
                  <a:lnTo>
                    <a:pt x="9288" y="59"/>
                  </a:lnTo>
                  <a:lnTo>
                    <a:pt x="9187" y="43"/>
                  </a:lnTo>
                  <a:lnTo>
                    <a:pt x="9087" y="32"/>
                  </a:lnTo>
                  <a:lnTo>
                    <a:pt x="8987" y="21"/>
                  </a:lnTo>
                  <a:lnTo>
                    <a:pt x="8886" y="13"/>
                  </a:lnTo>
                  <a:lnTo>
                    <a:pt x="8786" y="8"/>
                  </a:lnTo>
                  <a:lnTo>
                    <a:pt x="8683" y="6"/>
                  </a:lnTo>
                  <a:lnTo>
                    <a:pt x="8581" y="6"/>
                  </a:lnTo>
                  <a:lnTo>
                    <a:pt x="8478" y="10"/>
                  </a:lnTo>
                  <a:lnTo>
                    <a:pt x="8372" y="15"/>
                  </a:lnTo>
                  <a:lnTo>
                    <a:pt x="8372" y="15"/>
                  </a:lnTo>
                  <a:lnTo>
                    <a:pt x="8284" y="21"/>
                  </a:lnTo>
                  <a:lnTo>
                    <a:pt x="8197" y="28"/>
                  </a:lnTo>
                  <a:lnTo>
                    <a:pt x="8108" y="38"/>
                  </a:lnTo>
                  <a:lnTo>
                    <a:pt x="8018" y="49"/>
                  </a:lnTo>
                  <a:lnTo>
                    <a:pt x="7929" y="62"/>
                  </a:lnTo>
                  <a:lnTo>
                    <a:pt x="7839" y="77"/>
                  </a:lnTo>
                  <a:lnTo>
                    <a:pt x="7750" y="94"/>
                  </a:lnTo>
                  <a:lnTo>
                    <a:pt x="7658" y="111"/>
                  </a:lnTo>
                  <a:lnTo>
                    <a:pt x="7482" y="149"/>
                  </a:lnTo>
                  <a:lnTo>
                    <a:pt x="7305" y="188"/>
                  </a:lnTo>
                  <a:lnTo>
                    <a:pt x="7133" y="230"/>
                  </a:lnTo>
                  <a:lnTo>
                    <a:pt x="6965" y="271"/>
                  </a:lnTo>
                  <a:lnTo>
                    <a:pt x="6965" y="271"/>
                  </a:lnTo>
                  <a:lnTo>
                    <a:pt x="6699" y="337"/>
                  </a:lnTo>
                  <a:lnTo>
                    <a:pt x="6699" y="337"/>
                  </a:lnTo>
                  <a:lnTo>
                    <a:pt x="6469" y="392"/>
                  </a:lnTo>
                  <a:lnTo>
                    <a:pt x="6358" y="418"/>
                  </a:lnTo>
                  <a:lnTo>
                    <a:pt x="6251" y="441"/>
                  </a:lnTo>
                  <a:lnTo>
                    <a:pt x="6144" y="463"/>
                  </a:lnTo>
                  <a:lnTo>
                    <a:pt x="6042" y="482"/>
                  </a:lnTo>
                  <a:lnTo>
                    <a:pt x="5939" y="499"/>
                  </a:lnTo>
                  <a:lnTo>
                    <a:pt x="5837" y="514"/>
                  </a:lnTo>
                  <a:lnTo>
                    <a:pt x="5737" y="526"/>
                  </a:lnTo>
                  <a:lnTo>
                    <a:pt x="5636" y="537"/>
                  </a:lnTo>
                  <a:lnTo>
                    <a:pt x="5536" y="544"/>
                  </a:lnTo>
                  <a:lnTo>
                    <a:pt x="5436" y="550"/>
                  </a:lnTo>
                  <a:lnTo>
                    <a:pt x="5335" y="552"/>
                  </a:lnTo>
                  <a:lnTo>
                    <a:pt x="5233" y="552"/>
                  </a:lnTo>
                  <a:lnTo>
                    <a:pt x="5128" y="550"/>
                  </a:lnTo>
                  <a:lnTo>
                    <a:pt x="5023" y="544"/>
                  </a:lnTo>
                  <a:lnTo>
                    <a:pt x="5023" y="544"/>
                  </a:lnTo>
                  <a:lnTo>
                    <a:pt x="4936" y="539"/>
                  </a:lnTo>
                  <a:lnTo>
                    <a:pt x="4847" y="529"/>
                  </a:lnTo>
                  <a:lnTo>
                    <a:pt x="4757" y="520"/>
                  </a:lnTo>
                  <a:lnTo>
                    <a:pt x="4668" y="509"/>
                  </a:lnTo>
                  <a:lnTo>
                    <a:pt x="4576" y="495"/>
                  </a:lnTo>
                  <a:lnTo>
                    <a:pt x="4487" y="480"/>
                  </a:lnTo>
                  <a:lnTo>
                    <a:pt x="4397" y="463"/>
                  </a:lnTo>
                  <a:lnTo>
                    <a:pt x="4308" y="447"/>
                  </a:lnTo>
                  <a:lnTo>
                    <a:pt x="4129" y="409"/>
                  </a:lnTo>
                  <a:lnTo>
                    <a:pt x="3952" y="369"/>
                  </a:lnTo>
                  <a:lnTo>
                    <a:pt x="3778" y="328"/>
                  </a:lnTo>
                  <a:lnTo>
                    <a:pt x="3610" y="286"/>
                  </a:lnTo>
                  <a:lnTo>
                    <a:pt x="3610" y="286"/>
                  </a:lnTo>
                  <a:lnTo>
                    <a:pt x="3348" y="222"/>
                  </a:lnTo>
                  <a:lnTo>
                    <a:pt x="3348" y="222"/>
                  </a:lnTo>
                  <a:lnTo>
                    <a:pt x="3119" y="166"/>
                  </a:lnTo>
                  <a:lnTo>
                    <a:pt x="3008" y="141"/>
                  </a:lnTo>
                  <a:lnTo>
                    <a:pt x="2901" y="119"/>
                  </a:lnTo>
                  <a:lnTo>
                    <a:pt x="2794" y="96"/>
                  </a:lnTo>
                  <a:lnTo>
                    <a:pt x="2691" y="77"/>
                  </a:lnTo>
                  <a:lnTo>
                    <a:pt x="2589" y="60"/>
                  </a:lnTo>
                  <a:lnTo>
                    <a:pt x="2489" y="45"/>
                  </a:lnTo>
                  <a:lnTo>
                    <a:pt x="2388" y="32"/>
                  </a:lnTo>
                  <a:lnTo>
                    <a:pt x="2288" y="23"/>
                  </a:lnTo>
                  <a:lnTo>
                    <a:pt x="2188" y="15"/>
                  </a:lnTo>
                  <a:lnTo>
                    <a:pt x="2087" y="10"/>
                  </a:lnTo>
                  <a:lnTo>
                    <a:pt x="1985" y="8"/>
                  </a:lnTo>
                  <a:lnTo>
                    <a:pt x="1884" y="8"/>
                  </a:lnTo>
                  <a:lnTo>
                    <a:pt x="1780" y="10"/>
                  </a:lnTo>
                  <a:lnTo>
                    <a:pt x="1675" y="15"/>
                  </a:lnTo>
                  <a:lnTo>
                    <a:pt x="1675" y="15"/>
                  </a:lnTo>
                  <a:lnTo>
                    <a:pt x="1586" y="21"/>
                  </a:lnTo>
                  <a:lnTo>
                    <a:pt x="1496" y="28"/>
                  </a:lnTo>
                  <a:lnTo>
                    <a:pt x="1407" y="38"/>
                  </a:lnTo>
                  <a:lnTo>
                    <a:pt x="1317" y="49"/>
                  </a:lnTo>
                  <a:lnTo>
                    <a:pt x="1228" y="64"/>
                  </a:lnTo>
                  <a:lnTo>
                    <a:pt x="1136" y="77"/>
                  </a:lnTo>
                  <a:lnTo>
                    <a:pt x="1047" y="94"/>
                  </a:lnTo>
                  <a:lnTo>
                    <a:pt x="957" y="111"/>
                  </a:lnTo>
                  <a:lnTo>
                    <a:pt x="776" y="149"/>
                  </a:lnTo>
                  <a:lnTo>
                    <a:pt x="600" y="190"/>
                  </a:lnTo>
                  <a:lnTo>
                    <a:pt x="425" y="232"/>
                  </a:lnTo>
                  <a:lnTo>
                    <a:pt x="257" y="273"/>
                  </a:lnTo>
                  <a:lnTo>
                    <a:pt x="257" y="273"/>
                  </a:lnTo>
                  <a:lnTo>
                    <a:pt x="0" y="335"/>
                  </a:lnTo>
                  <a:lnTo>
                    <a:pt x="0" y="330"/>
                  </a:lnTo>
                  <a:lnTo>
                    <a:pt x="0" y="330"/>
                  </a:lnTo>
                  <a:lnTo>
                    <a:pt x="255" y="268"/>
                  </a:lnTo>
                  <a:lnTo>
                    <a:pt x="255" y="268"/>
                  </a:lnTo>
                  <a:lnTo>
                    <a:pt x="425" y="226"/>
                  </a:lnTo>
                  <a:lnTo>
                    <a:pt x="597" y="185"/>
                  </a:lnTo>
                  <a:lnTo>
                    <a:pt x="776" y="143"/>
                  </a:lnTo>
                  <a:lnTo>
                    <a:pt x="955" y="106"/>
                  </a:lnTo>
                  <a:lnTo>
                    <a:pt x="1045" y="89"/>
                  </a:lnTo>
                  <a:lnTo>
                    <a:pt x="1136" y="72"/>
                  </a:lnTo>
                  <a:lnTo>
                    <a:pt x="1226" y="59"/>
                  </a:lnTo>
                  <a:lnTo>
                    <a:pt x="1317" y="43"/>
                  </a:lnTo>
                  <a:lnTo>
                    <a:pt x="1407" y="32"/>
                  </a:lnTo>
                  <a:lnTo>
                    <a:pt x="1496" y="23"/>
                  </a:lnTo>
                  <a:lnTo>
                    <a:pt x="1586" y="15"/>
                  </a:lnTo>
                  <a:lnTo>
                    <a:pt x="1675" y="10"/>
                  </a:lnTo>
                  <a:lnTo>
                    <a:pt x="1675" y="10"/>
                  </a:lnTo>
                  <a:lnTo>
                    <a:pt x="1780" y="4"/>
                  </a:lnTo>
                  <a:lnTo>
                    <a:pt x="1884" y="2"/>
                  </a:lnTo>
                  <a:lnTo>
                    <a:pt x="1985" y="2"/>
                  </a:lnTo>
                  <a:lnTo>
                    <a:pt x="2087" y="4"/>
                  </a:lnTo>
                  <a:lnTo>
                    <a:pt x="2188" y="10"/>
                  </a:lnTo>
                  <a:lnTo>
                    <a:pt x="2288" y="17"/>
                  </a:lnTo>
                  <a:lnTo>
                    <a:pt x="2388" y="27"/>
                  </a:lnTo>
                  <a:lnTo>
                    <a:pt x="2489" y="40"/>
                  </a:lnTo>
                  <a:lnTo>
                    <a:pt x="2589" y="55"/>
                  </a:lnTo>
                  <a:lnTo>
                    <a:pt x="2691" y="72"/>
                  </a:lnTo>
                  <a:lnTo>
                    <a:pt x="2796" y="91"/>
                  </a:lnTo>
                  <a:lnTo>
                    <a:pt x="2901" y="113"/>
                  </a:lnTo>
                  <a:lnTo>
                    <a:pt x="3010" y="136"/>
                  </a:lnTo>
                  <a:lnTo>
                    <a:pt x="3119" y="160"/>
                  </a:lnTo>
                  <a:lnTo>
                    <a:pt x="3350" y="217"/>
                  </a:lnTo>
                  <a:lnTo>
                    <a:pt x="3350" y="217"/>
                  </a:lnTo>
                  <a:lnTo>
                    <a:pt x="3612" y="281"/>
                  </a:lnTo>
                  <a:lnTo>
                    <a:pt x="3612" y="281"/>
                  </a:lnTo>
                  <a:lnTo>
                    <a:pt x="3780" y="322"/>
                  </a:lnTo>
                  <a:lnTo>
                    <a:pt x="3952" y="364"/>
                  </a:lnTo>
                  <a:lnTo>
                    <a:pt x="4129" y="403"/>
                  </a:lnTo>
                  <a:lnTo>
                    <a:pt x="4308" y="441"/>
                  </a:lnTo>
                  <a:lnTo>
                    <a:pt x="4397" y="458"/>
                  </a:lnTo>
                  <a:lnTo>
                    <a:pt x="4489" y="475"/>
                  </a:lnTo>
                  <a:lnTo>
                    <a:pt x="4578" y="490"/>
                  </a:lnTo>
                  <a:lnTo>
                    <a:pt x="4668" y="503"/>
                  </a:lnTo>
                  <a:lnTo>
                    <a:pt x="4757" y="514"/>
                  </a:lnTo>
                  <a:lnTo>
                    <a:pt x="4847" y="524"/>
                  </a:lnTo>
                  <a:lnTo>
                    <a:pt x="4936" y="533"/>
                  </a:lnTo>
                  <a:lnTo>
                    <a:pt x="5023" y="539"/>
                  </a:lnTo>
                  <a:lnTo>
                    <a:pt x="5023" y="539"/>
                  </a:lnTo>
                  <a:lnTo>
                    <a:pt x="5128" y="543"/>
                  </a:lnTo>
                  <a:lnTo>
                    <a:pt x="5233" y="546"/>
                  </a:lnTo>
                  <a:lnTo>
                    <a:pt x="5335" y="546"/>
                  </a:lnTo>
                  <a:lnTo>
                    <a:pt x="5436" y="543"/>
                  </a:lnTo>
                  <a:lnTo>
                    <a:pt x="5536" y="539"/>
                  </a:lnTo>
                  <a:lnTo>
                    <a:pt x="5636" y="531"/>
                  </a:lnTo>
                  <a:lnTo>
                    <a:pt x="5737" y="520"/>
                  </a:lnTo>
                  <a:lnTo>
                    <a:pt x="5837" y="509"/>
                  </a:lnTo>
                  <a:lnTo>
                    <a:pt x="5937" y="494"/>
                  </a:lnTo>
                  <a:lnTo>
                    <a:pt x="6040" y="477"/>
                  </a:lnTo>
                  <a:lnTo>
                    <a:pt x="6144" y="458"/>
                  </a:lnTo>
                  <a:lnTo>
                    <a:pt x="6249" y="435"/>
                  </a:lnTo>
                  <a:lnTo>
                    <a:pt x="6358" y="413"/>
                  </a:lnTo>
                  <a:lnTo>
                    <a:pt x="6467" y="386"/>
                  </a:lnTo>
                  <a:lnTo>
                    <a:pt x="6696" y="332"/>
                  </a:lnTo>
                  <a:lnTo>
                    <a:pt x="6696" y="332"/>
                  </a:lnTo>
                  <a:lnTo>
                    <a:pt x="6962" y="266"/>
                  </a:lnTo>
                  <a:lnTo>
                    <a:pt x="6962" y="266"/>
                  </a:lnTo>
                  <a:lnTo>
                    <a:pt x="7130" y="224"/>
                  </a:lnTo>
                  <a:lnTo>
                    <a:pt x="7303" y="183"/>
                  </a:lnTo>
                  <a:lnTo>
                    <a:pt x="7479" y="143"/>
                  </a:lnTo>
                  <a:lnTo>
                    <a:pt x="7658" y="106"/>
                  </a:lnTo>
                  <a:lnTo>
                    <a:pt x="7748" y="89"/>
                  </a:lnTo>
                  <a:lnTo>
                    <a:pt x="7837" y="72"/>
                  </a:lnTo>
                  <a:lnTo>
                    <a:pt x="7927" y="57"/>
                  </a:lnTo>
                  <a:lnTo>
                    <a:pt x="8018" y="43"/>
                  </a:lnTo>
                  <a:lnTo>
                    <a:pt x="8108" y="32"/>
                  </a:lnTo>
                  <a:lnTo>
                    <a:pt x="8195" y="23"/>
                  </a:lnTo>
                  <a:lnTo>
                    <a:pt x="8284" y="15"/>
                  </a:lnTo>
                  <a:lnTo>
                    <a:pt x="8372" y="10"/>
                  </a:lnTo>
                  <a:lnTo>
                    <a:pt x="8372" y="10"/>
                  </a:lnTo>
                  <a:lnTo>
                    <a:pt x="8478" y="4"/>
                  </a:lnTo>
                  <a:lnTo>
                    <a:pt x="8581" y="0"/>
                  </a:lnTo>
                  <a:lnTo>
                    <a:pt x="8683" y="0"/>
                  </a:lnTo>
                  <a:lnTo>
                    <a:pt x="8786" y="2"/>
                  </a:lnTo>
                  <a:lnTo>
                    <a:pt x="8886" y="8"/>
                  </a:lnTo>
                  <a:lnTo>
                    <a:pt x="8987" y="15"/>
                  </a:lnTo>
                  <a:lnTo>
                    <a:pt x="9087" y="27"/>
                  </a:lnTo>
                  <a:lnTo>
                    <a:pt x="9187" y="38"/>
                  </a:lnTo>
                  <a:lnTo>
                    <a:pt x="9288" y="53"/>
                  </a:lnTo>
                  <a:lnTo>
                    <a:pt x="9390" y="70"/>
                  </a:lnTo>
                  <a:lnTo>
                    <a:pt x="9495" y="89"/>
                  </a:lnTo>
                  <a:lnTo>
                    <a:pt x="9600" y="111"/>
                  </a:lnTo>
                  <a:lnTo>
                    <a:pt x="9709" y="134"/>
                  </a:lnTo>
                  <a:lnTo>
                    <a:pt x="9818" y="158"/>
                  </a:lnTo>
                  <a:lnTo>
                    <a:pt x="10047" y="215"/>
                  </a:lnTo>
                  <a:lnTo>
                    <a:pt x="10047" y="215"/>
                  </a:lnTo>
                  <a:lnTo>
                    <a:pt x="10315" y="281"/>
                  </a:lnTo>
                  <a:lnTo>
                    <a:pt x="10315" y="281"/>
                  </a:lnTo>
                  <a:lnTo>
                    <a:pt x="10483" y="322"/>
                  </a:lnTo>
                  <a:lnTo>
                    <a:pt x="10655" y="364"/>
                  </a:lnTo>
                  <a:lnTo>
                    <a:pt x="10832" y="403"/>
                  </a:lnTo>
                  <a:lnTo>
                    <a:pt x="11009" y="441"/>
                  </a:lnTo>
                  <a:lnTo>
                    <a:pt x="11098" y="458"/>
                  </a:lnTo>
                  <a:lnTo>
                    <a:pt x="11188" y="475"/>
                  </a:lnTo>
                  <a:lnTo>
                    <a:pt x="11277" y="490"/>
                  </a:lnTo>
                  <a:lnTo>
                    <a:pt x="11366" y="503"/>
                  </a:lnTo>
                  <a:lnTo>
                    <a:pt x="11456" y="514"/>
                  </a:lnTo>
                  <a:lnTo>
                    <a:pt x="11545" y="524"/>
                  </a:lnTo>
                  <a:lnTo>
                    <a:pt x="11635" y="533"/>
                  </a:lnTo>
                  <a:lnTo>
                    <a:pt x="11722" y="539"/>
                  </a:lnTo>
                  <a:lnTo>
                    <a:pt x="11722" y="539"/>
                  </a:lnTo>
                  <a:lnTo>
                    <a:pt x="11827" y="544"/>
                  </a:lnTo>
                  <a:lnTo>
                    <a:pt x="11931" y="546"/>
                  </a:lnTo>
                  <a:lnTo>
                    <a:pt x="12034" y="546"/>
                  </a:lnTo>
                  <a:lnTo>
                    <a:pt x="12134" y="544"/>
                  </a:lnTo>
                  <a:lnTo>
                    <a:pt x="12237" y="539"/>
                  </a:lnTo>
                  <a:lnTo>
                    <a:pt x="12335" y="531"/>
                  </a:lnTo>
                  <a:lnTo>
                    <a:pt x="12435" y="522"/>
                  </a:lnTo>
                  <a:lnTo>
                    <a:pt x="12536" y="509"/>
                  </a:lnTo>
                  <a:lnTo>
                    <a:pt x="12638" y="495"/>
                  </a:lnTo>
                  <a:lnTo>
                    <a:pt x="12741" y="479"/>
                  </a:lnTo>
                  <a:lnTo>
                    <a:pt x="12843" y="458"/>
                  </a:lnTo>
                  <a:lnTo>
                    <a:pt x="12948" y="437"/>
                  </a:lnTo>
                  <a:lnTo>
                    <a:pt x="13057" y="414"/>
                  </a:lnTo>
                  <a:lnTo>
                    <a:pt x="13166" y="388"/>
                  </a:lnTo>
                  <a:lnTo>
                    <a:pt x="13395" y="334"/>
                  </a:lnTo>
                  <a:lnTo>
                    <a:pt x="13397" y="339"/>
                  </a:lnTo>
                  <a:lnTo>
                    <a:pt x="13397" y="339"/>
                  </a:lnTo>
                  <a:lnTo>
                    <a:pt x="13203" y="386"/>
                  </a:lnTo>
                  <a:lnTo>
                    <a:pt x="13018" y="428"/>
                  </a:lnTo>
                  <a:lnTo>
                    <a:pt x="12928" y="448"/>
                  </a:lnTo>
                  <a:lnTo>
                    <a:pt x="12841" y="465"/>
                  </a:lnTo>
                  <a:lnTo>
                    <a:pt x="12754" y="480"/>
                  </a:lnTo>
                  <a:lnTo>
                    <a:pt x="12666" y="495"/>
                  </a:lnTo>
                  <a:lnTo>
                    <a:pt x="12581" y="509"/>
                  </a:lnTo>
                  <a:lnTo>
                    <a:pt x="12496" y="520"/>
                  </a:lnTo>
                  <a:lnTo>
                    <a:pt x="12413" y="531"/>
                  </a:lnTo>
                  <a:lnTo>
                    <a:pt x="12328" y="539"/>
                  </a:lnTo>
                  <a:lnTo>
                    <a:pt x="12246" y="544"/>
                  </a:lnTo>
                  <a:lnTo>
                    <a:pt x="12160" y="550"/>
                  </a:lnTo>
                  <a:lnTo>
                    <a:pt x="12075" y="552"/>
                  </a:lnTo>
                  <a:lnTo>
                    <a:pt x="11990" y="554"/>
                  </a:lnTo>
                  <a:lnTo>
                    <a:pt x="11990" y="5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0ADD798B-3B84-4E55-B868-E94A24D9698A}"/>
                </a:ext>
              </a:extLst>
            </p:cNvPr>
            <p:cNvSpPr>
              <a:spLocks/>
            </p:cNvSpPr>
            <p:nvPr/>
          </p:nvSpPr>
          <p:spPr bwMode="auto">
            <a:xfrm>
              <a:off x="-1805" y="1712"/>
              <a:ext cx="13410" cy="237"/>
            </a:xfrm>
            <a:custGeom>
              <a:avLst/>
              <a:gdLst>
                <a:gd name="T0" fmla="*/ 11733 w 13410"/>
                <a:gd name="T1" fmla="*/ 472 h 472"/>
                <a:gd name="T2" fmla="*/ 11532 w 13410"/>
                <a:gd name="T3" fmla="*/ 467 h 472"/>
                <a:gd name="T4" fmla="*/ 11129 w 13410"/>
                <a:gd name="T5" fmla="*/ 431 h 472"/>
                <a:gd name="T6" fmla="*/ 10529 w 13410"/>
                <a:gd name="T7" fmla="*/ 333 h 472"/>
                <a:gd name="T8" fmla="*/ 10058 w 13410"/>
                <a:gd name="T9" fmla="*/ 237 h 472"/>
                <a:gd name="T10" fmla="*/ 9442 w 13410"/>
                <a:gd name="T11" fmla="*/ 107 h 472"/>
                <a:gd name="T12" fmla="*/ 9030 w 13410"/>
                <a:gd name="T13" fmla="*/ 43 h 472"/>
                <a:gd name="T14" fmla="*/ 8603 w 13410"/>
                <a:gd name="T15" fmla="*/ 9 h 472"/>
                <a:gd name="T16" fmla="*/ 8376 w 13410"/>
                <a:gd name="T17" fmla="*/ 7 h 472"/>
                <a:gd name="T18" fmla="*/ 8077 w 13410"/>
                <a:gd name="T19" fmla="*/ 19 h 472"/>
                <a:gd name="T20" fmla="*/ 7673 w 13410"/>
                <a:gd name="T21" fmla="*/ 62 h 472"/>
                <a:gd name="T22" fmla="*/ 6982 w 13410"/>
                <a:gd name="T23" fmla="*/ 184 h 472"/>
                <a:gd name="T24" fmla="*/ 6500 w 13410"/>
                <a:gd name="T25" fmla="*/ 286 h 472"/>
                <a:gd name="T26" fmla="*/ 5885 w 13410"/>
                <a:gd name="T27" fmla="*/ 407 h 472"/>
                <a:gd name="T28" fmla="*/ 5466 w 13410"/>
                <a:gd name="T29" fmla="*/ 457 h 472"/>
                <a:gd name="T30" fmla="*/ 5028 w 13410"/>
                <a:gd name="T31" fmla="*/ 472 h 472"/>
                <a:gd name="T32" fmla="*/ 4921 w 13410"/>
                <a:gd name="T33" fmla="*/ 471 h 472"/>
                <a:gd name="T34" fmla="*/ 4517 w 13410"/>
                <a:gd name="T35" fmla="*/ 442 h 472"/>
                <a:gd name="T36" fmla="*/ 4013 w 13410"/>
                <a:gd name="T37" fmla="*/ 369 h 472"/>
                <a:gd name="T38" fmla="*/ 3352 w 13410"/>
                <a:gd name="T39" fmla="*/ 239 h 472"/>
                <a:gd name="T40" fmla="*/ 2735 w 13410"/>
                <a:gd name="T41" fmla="*/ 109 h 472"/>
                <a:gd name="T42" fmla="*/ 2323 w 13410"/>
                <a:gd name="T43" fmla="*/ 43 h 472"/>
                <a:gd name="T44" fmla="*/ 1897 w 13410"/>
                <a:gd name="T45" fmla="*/ 9 h 472"/>
                <a:gd name="T46" fmla="*/ 1666 w 13410"/>
                <a:gd name="T47" fmla="*/ 7 h 472"/>
                <a:gd name="T48" fmla="*/ 1363 w 13410"/>
                <a:gd name="T49" fmla="*/ 19 h 472"/>
                <a:gd name="T50" fmla="*/ 957 w 13410"/>
                <a:gd name="T51" fmla="*/ 62 h 472"/>
                <a:gd name="T52" fmla="*/ 264 w 13410"/>
                <a:gd name="T53" fmla="*/ 184 h 472"/>
                <a:gd name="T54" fmla="*/ 74 w 13410"/>
                <a:gd name="T55" fmla="*/ 218 h 472"/>
                <a:gd name="T56" fmla="*/ 654 w 13410"/>
                <a:gd name="T57" fmla="*/ 105 h 472"/>
                <a:gd name="T58" fmla="*/ 1160 w 13410"/>
                <a:gd name="T59" fmla="*/ 32 h 472"/>
                <a:gd name="T60" fmla="*/ 1566 w 13410"/>
                <a:gd name="T61" fmla="*/ 2 h 472"/>
                <a:gd name="T62" fmla="*/ 1675 w 13410"/>
                <a:gd name="T63" fmla="*/ 2 h 472"/>
                <a:gd name="T64" fmla="*/ 2113 w 13410"/>
                <a:gd name="T65" fmla="*/ 17 h 472"/>
                <a:gd name="T66" fmla="*/ 2530 w 13410"/>
                <a:gd name="T67" fmla="*/ 67 h 472"/>
                <a:gd name="T68" fmla="*/ 3147 w 13410"/>
                <a:gd name="T69" fmla="*/ 188 h 472"/>
                <a:gd name="T70" fmla="*/ 3625 w 13410"/>
                <a:gd name="T71" fmla="*/ 290 h 472"/>
                <a:gd name="T72" fmla="*/ 4316 w 13410"/>
                <a:gd name="T73" fmla="*/ 410 h 472"/>
                <a:gd name="T74" fmla="*/ 4720 w 13410"/>
                <a:gd name="T75" fmla="*/ 455 h 472"/>
                <a:gd name="T76" fmla="*/ 5019 w 13410"/>
                <a:gd name="T77" fmla="*/ 467 h 472"/>
                <a:gd name="T78" fmla="*/ 5250 w 13410"/>
                <a:gd name="T79" fmla="*/ 463 h 472"/>
                <a:gd name="T80" fmla="*/ 5675 w 13410"/>
                <a:gd name="T81" fmla="*/ 429 h 472"/>
                <a:gd name="T82" fmla="*/ 6088 w 13410"/>
                <a:gd name="T83" fmla="*/ 365 h 472"/>
                <a:gd name="T84" fmla="*/ 6792 w 13410"/>
                <a:gd name="T85" fmla="*/ 216 h 472"/>
                <a:gd name="T86" fmla="*/ 7372 w 13410"/>
                <a:gd name="T87" fmla="*/ 103 h 472"/>
                <a:gd name="T88" fmla="*/ 7776 w 13410"/>
                <a:gd name="T89" fmla="*/ 41 h 472"/>
                <a:gd name="T90" fmla="*/ 8182 w 13410"/>
                <a:gd name="T91" fmla="*/ 5 h 472"/>
                <a:gd name="T92" fmla="*/ 8494 w 13410"/>
                <a:gd name="T93" fmla="*/ 0 h 472"/>
                <a:gd name="T94" fmla="*/ 8926 w 13410"/>
                <a:gd name="T95" fmla="*/ 24 h 472"/>
                <a:gd name="T96" fmla="*/ 9340 w 13410"/>
                <a:gd name="T97" fmla="*/ 83 h 472"/>
                <a:gd name="T98" fmla="*/ 10058 w 13410"/>
                <a:gd name="T99" fmla="*/ 231 h 472"/>
                <a:gd name="T100" fmla="*/ 10337 w 13410"/>
                <a:gd name="T101" fmla="*/ 290 h 472"/>
                <a:gd name="T102" fmla="*/ 11028 w 13410"/>
                <a:gd name="T103" fmla="*/ 412 h 472"/>
                <a:gd name="T104" fmla="*/ 11432 w 13410"/>
                <a:gd name="T105" fmla="*/ 455 h 472"/>
                <a:gd name="T106" fmla="*/ 11733 w 13410"/>
                <a:gd name="T107" fmla="*/ 467 h 472"/>
                <a:gd name="T108" fmla="*/ 11958 w 13410"/>
                <a:gd name="T109" fmla="*/ 465 h 472"/>
                <a:gd name="T110" fmla="*/ 12383 w 13410"/>
                <a:gd name="T111" fmla="*/ 431 h 472"/>
                <a:gd name="T112" fmla="*/ 12795 w 13410"/>
                <a:gd name="T113" fmla="*/ 367 h 472"/>
                <a:gd name="T114" fmla="*/ 13410 w 13410"/>
                <a:gd name="T115" fmla="*/ 241 h 472"/>
                <a:gd name="T116" fmla="*/ 12823 w 13410"/>
                <a:gd name="T117" fmla="*/ 367 h 472"/>
                <a:gd name="T118" fmla="*/ 12431 w 13410"/>
                <a:gd name="T119" fmla="*/ 431 h 472"/>
                <a:gd name="T120" fmla="*/ 12023 w 13410"/>
                <a:gd name="T121" fmla="*/ 469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10" h="472">
                  <a:moveTo>
                    <a:pt x="11811" y="472"/>
                  </a:moveTo>
                  <a:lnTo>
                    <a:pt x="11811" y="472"/>
                  </a:lnTo>
                  <a:lnTo>
                    <a:pt x="11733" y="472"/>
                  </a:lnTo>
                  <a:lnTo>
                    <a:pt x="11733" y="472"/>
                  </a:lnTo>
                  <a:lnTo>
                    <a:pt x="11733" y="472"/>
                  </a:lnTo>
                  <a:lnTo>
                    <a:pt x="11733" y="472"/>
                  </a:lnTo>
                  <a:lnTo>
                    <a:pt x="11633" y="471"/>
                  </a:lnTo>
                  <a:lnTo>
                    <a:pt x="11532" y="467"/>
                  </a:lnTo>
                  <a:lnTo>
                    <a:pt x="11432" y="461"/>
                  </a:lnTo>
                  <a:lnTo>
                    <a:pt x="11331" y="454"/>
                  </a:lnTo>
                  <a:lnTo>
                    <a:pt x="11229" y="442"/>
                  </a:lnTo>
                  <a:lnTo>
                    <a:pt x="11129" y="431"/>
                  </a:lnTo>
                  <a:lnTo>
                    <a:pt x="11028" y="418"/>
                  </a:lnTo>
                  <a:lnTo>
                    <a:pt x="10926" y="403"/>
                  </a:lnTo>
                  <a:lnTo>
                    <a:pt x="10727" y="369"/>
                  </a:lnTo>
                  <a:lnTo>
                    <a:pt x="10529" y="333"/>
                  </a:lnTo>
                  <a:lnTo>
                    <a:pt x="10335" y="295"/>
                  </a:lnTo>
                  <a:lnTo>
                    <a:pt x="10147" y="256"/>
                  </a:lnTo>
                  <a:lnTo>
                    <a:pt x="10147" y="256"/>
                  </a:lnTo>
                  <a:lnTo>
                    <a:pt x="10058" y="237"/>
                  </a:lnTo>
                  <a:lnTo>
                    <a:pt x="10058" y="237"/>
                  </a:lnTo>
                  <a:lnTo>
                    <a:pt x="9850" y="192"/>
                  </a:lnTo>
                  <a:lnTo>
                    <a:pt x="9645" y="148"/>
                  </a:lnTo>
                  <a:lnTo>
                    <a:pt x="9442" y="107"/>
                  </a:lnTo>
                  <a:lnTo>
                    <a:pt x="9340" y="88"/>
                  </a:lnTo>
                  <a:lnTo>
                    <a:pt x="9237" y="71"/>
                  </a:lnTo>
                  <a:lnTo>
                    <a:pt x="9133" y="56"/>
                  </a:lnTo>
                  <a:lnTo>
                    <a:pt x="9030" y="43"/>
                  </a:lnTo>
                  <a:lnTo>
                    <a:pt x="8926" y="30"/>
                  </a:lnTo>
                  <a:lnTo>
                    <a:pt x="8819" y="20"/>
                  </a:lnTo>
                  <a:lnTo>
                    <a:pt x="8712" y="13"/>
                  </a:lnTo>
                  <a:lnTo>
                    <a:pt x="8603" y="9"/>
                  </a:lnTo>
                  <a:lnTo>
                    <a:pt x="8494" y="5"/>
                  </a:lnTo>
                  <a:lnTo>
                    <a:pt x="8380" y="7"/>
                  </a:lnTo>
                  <a:lnTo>
                    <a:pt x="8380" y="7"/>
                  </a:lnTo>
                  <a:lnTo>
                    <a:pt x="8376" y="7"/>
                  </a:lnTo>
                  <a:lnTo>
                    <a:pt x="8376" y="7"/>
                  </a:lnTo>
                  <a:lnTo>
                    <a:pt x="8278" y="7"/>
                  </a:lnTo>
                  <a:lnTo>
                    <a:pt x="8177" y="11"/>
                  </a:lnTo>
                  <a:lnTo>
                    <a:pt x="8077" y="19"/>
                  </a:lnTo>
                  <a:lnTo>
                    <a:pt x="7974" y="26"/>
                  </a:lnTo>
                  <a:lnTo>
                    <a:pt x="7874" y="35"/>
                  </a:lnTo>
                  <a:lnTo>
                    <a:pt x="7774" y="49"/>
                  </a:lnTo>
                  <a:lnTo>
                    <a:pt x="7673" y="62"/>
                  </a:lnTo>
                  <a:lnTo>
                    <a:pt x="7573" y="77"/>
                  </a:lnTo>
                  <a:lnTo>
                    <a:pt x="7372" y="109"/>
                  </a:lnTo>
                  <a:lnTo>
                    <a:pt x="7176" y="145"/>
                  </a:lnTo>
                  <a:lnTo>
                    <a:pt x="6982" y="184"/>
                  </a:lnTo>
                  <a:lnTo>
                    <a:pt x="6794" y="222"/>
                  </a:lnTo>
                  <a:lnTo>
                    <a:pt x="6705" y="239"/>
                  </a:lnTo>
                  <a:lnTo>
                    <a:pt x="6705" y="239"/>
                  </a:lnTo>
                  <a:lnTo>
                    <a:pt x="6500" y="286"/>
                  </a:lnTo>
                  <a:lnTo>
                    <a:pt x="6295" y="329"/>
                  </a:lnTo>
                  <a:lnTo>
                    <a:pt x="6090" y="371"/>
                  </a:lnTo>
                  <a:lnTo>
                    <a:pt x="5987" y="390"/>
                  </a:lnTo>
                  <a:lnTo>
                    <a:pt x="5885" y="407"/>
                  </a:lnTo>
                  <a:lnTo>
                    <a:pt x="5780" y="422"/>
                  </a:lnTo>
                  <a:lnTo>
                    <a:pt x="5675" y="435"/>
                  </a:lnTo>
                  <a:lnTo>
                    <a:pt x="5571" y="448"/>
                  </a:lnTo>
                  <a:lnTo>
                    <a:pt x="5466" y="457"/>
                  </a:lnTo>
                  <a:lnTo>
                    <a:pt x="5359" y="465"/>
                  </a:lnTo>
                  <a:lnTo>
                    <a:pt x="5250" y="471"/>
                  </a:lnTo>
                  <a:lnTo>
                    <a:pt x="5141" y="472"/>
                  </a:lnTo>
                  <a:lnTo>
                    <a:pt x="5028" y="472"/>
                  </a:lnTo>
                  <a:lnTo>
                    <a:pt x="5028" y="472"/>
                  </a:lnTo>
                  <a:lnTo>
                    <a:pt x="5019" y="472"/>
                  </a:lnTo>
                  <a:lnTo>
                    <a:pt x="5019" y="472"/>
                  </a:lnTo>
                  <a:lnTo>
                    <a:pt x="4921" y="471"/>
                  </a:lnTo>
                  <a:lnTo>
                    <a:pt x="4820" y="467"/>
                  </a:lnTo>
                  <a:lnTo>
                    <a:pt x="4718" y="461"/>
                  </a:lnTo>
                  <a:lnTo>
                    <a:pt x="4617" y="452"/>
                  </a:lnTo>
                  <a:lnTo>
                    <a:pt x="4517" y="442"/>
                  </a:lnTo>
                  <a:lnTo>
                    <a:pt x="4415" y="431"/>
                  </a:lnTo>
                  <a:lnTo>
                    <a:pt x="4314" y="416"/>
                  </a:lnTo>
                  <a:lnTo>
                    <a:pt x="4214" y="403"/>
                  </a:lnTo>
                  <a:lnTo>
                    <a:pt x="4013" y="369"/>
                  </a:lnTo>
                  <a:lnTo>
                    <a:pt x="3817" y="333"/>
                  </a:lnTo>
                  <a:lnTo>
                    <a:pt x="3623" y="295"/>
                  </a:lnTo>
                  <a:lnTo>
                    <a:pt x="3435" y="256"/>
                  </a:lnTo>
                  <a:lnTo>
                    <a:pt x="3352" y="239"/>
                  </a:lnTo>
                  <a:lnTo>
                    <a:pt x="3352" y="239"/>
                  </a:lnTo>
                  <a:lnTo>
                    <a:pt x="3145" y="194"/>
                  </a:lnTo>
                  <a:lnTo>
                    <a:pt x="2940" y="148"/>
                  </a:lnTo>
                  <a:lnTo>
                    <a:pt x="2735" y="109"/>
                  </a:lnTo>
                  <a:lnTo>
                    <a:pt x="2633" y="90"/>
                  </a:lnTo>
                  <a:lnTo>
                    <a:pt x="2530" y="73"/>
                  </a:lnTo>
                  <a:lnTo>
                    <a:pt x="2427" y="58"/>
                  </a:lnTo>
                  <a:lnTo>
                    <a:pt x="2323" y="43"/>
                  </a:lnTo>
                  <a:lnTo>
                    <a:pt x="2218" y="32"/>
                  </a:lnTo>
                  <a:lnTo>
                    <a:pt x="2111" y="22"/>
                  </a:lnTo>
                  <a:lnTo>
                    <a:pt x="2004" y="15"/>
                  </a:lnTo>
                  <a:lnTo>
                    <a:pt x="1897" y="9"/>
                  </a:lnTo>
                  <a:lnTo>
                    <a:pt x="1786" y="7"/>
                  </a:lnTo>
                  <a:lnTo>
                    <a:pt x="1675" y="7"/>
                  </a:lnTo>
                  <a:lnTo>
                    <a:pt x="1675" y="7"/>
                  </a:lnTo>
                  <a:lnTo>
                    <a:pt x="1666" y="7"/>
                  </a:lnTo>
                  <a:lnTo>
                    <a:pt x="1666" y="7"/>
                  </a:lnTo>
                  <a:lnTo>
                    <a:pt x="1566" y="9"/>
                  </a:lnTo>
                  <a:lnTo>
                    <a:pt x="1466" y="13"/>
                  </a:lnTo>
                  <a:lnTo>
                    <a:pt x="1363" y="19"/>
                  </a:lnTo>
                  <a:lnTo>
                    <a:pt x="1263" y="26"/>
                  </a:lnTo>
                  <a:lnTo>
                    <a:pt x="1160" y="37"/>
                  </a:lnTo>
                  <a:lnTo>
                    <a:pt x="1060" y="49"/>
                  </a:lnTo>
                  <a:lnTo>
                    <a:pt x="957" y="62"/>
                  </a:lnTo>
                  <a:lnTo>
                    <a:pt x="857" y="77"/>
                  </a:lnTo>
                  <a:lnTo>
                    <a:pt x="656" y="111"/>
                  </a:lnTo>
                  <a:lnTo>
                    <a:pt x="458" y="147"/>
                  </a:lnTo>
                  <a:lnTo>
                    <a:pt x="264" y="184"/>
                  </a:lnTo>
                  <a:lnTo>
                    <a:pt x="74" y="224"/>
                  </a:lnTo>
                  <a:lnTo>
                    <a:pt x="0" y="239"/>
                  </a:lnTo>
                  <a:lnTo>
                    <a:pt x="0" y="233"/>
                  </a:lnTo>
                  <a:lnTo>
                    <a:pt x="74" y="218"/>
                  </a:lnTo>
                  <a:lnTo>
                    <a:pt x="74" y="218"/>
                  </a:lnTo>
                  <a:lnTo>
                    <a:pt x="261" y="179"/>
                  </a:lnTo>
                  <a:lnTo>
                    <a:pt x="456" y="141"/>
                  </a:lnTo>
                  <a:lnTo>
                    <a:pt x="654" y="105"/>
                  </a:lnTo>
                  <a:lnTo>
                    <a:pt x="855" y="71"/>
                  </a:lnTo>
                  <a:lnTo>
                    <a:pt x="957" y="56"/>
                  </a:lnTo>
                  <a:lnTo>
                    <a:pt x="1058" y="43"/>
                  </a:lnTo>
                  <a:lnTo>
                    <a:pt x="1160" y="32"/>
                  </a:lnTo>
                  <a:lnTo>
                    <a:pt x="1263" y="20"/>
                  </a:lnTo>
                  <a:lnTo>
                    <a:pt x="1363" y="13"/>
                  </a:lnTo>
                  <a:lnTo>
                    <a:pt x="1463" y="5"/>
                  </a:lnTo>
                  <a:lnTo>
                    <a:pt x="1566" y="2"/>
                  </a:lnTo>
                  <a:lnTo>
                    <a:pt x="1664" y="2"/>
                  </a:lnTo>
                  <a:lnTo>
                    <a:pt x="1664" y="2"/>
                  </a:lnTo>
                  <a:lnTo>
                    <a:pt x="1675" y="2"/>
                  </a:lnTo>
                  <a:lnTo>
                    <a:pt x="1675" y="2"/>
                  </a:lnTo>
                  <a:lnTo>
                    <a:pt x="1788" y="2"/>
                  </a:lnTo>
                  <a:lnTo>
                    <a:pt x="1897" y="3"/>
                  </a:lnTo>
                  <a:lnTo>
                    <a:pt x="2006" y="9"/>
                  </a:lnTo>
                  <a:lnTo>
                    <a:pt x="2113" y="17"/>
                  </a:lnTo>
                  <a:lnTo>
                    <a:pt x="2218" y="26"/>
                  </a:lnTo>
                  <a:lnTo>
                    <a:pt x="2323" y="37"/>
                  </a:lnTo>
                  <a:lnTo>
                    <a:pt x="2427" y="52"/>
                  </a:lnTo>
                  <a:lnTo>
                    <a:pt x="2530" y="67"/>
                  </a:lnTo>
                  <a:lnTo>
                    <a:pt x="2635" y="84"/>
                  </a:lnTo>
                  <a:lnTo>
                    <a:pt x="2737" y="103"/>
                  </a:lnTo>
                  <a:lnTo>
                    <a:pt x="2942" y="143"/>
                  </a:lnTo>
                  <a:lnTo>
                    <a:pt x="3147" y="188"/>
                  </a:lnTo>
                  <a:lnTo>
                    <a:pt x="3352" y="233"/>
                  </a:lnTo>
                  <a:lnTo>
                    <a:pt x="3435" y="250"/>
                  </a:lnTo>
                  <a:lnTo>
                    <a:pt x="3435" y="250"/>
                  </a:lnTo>
                  <a:lnTo>
                    <a:pt x="3625" y="290"/>
                  </a:lnTo>
                  <a:lnTo>
                    <a:pt x="3817" y="327"/>
                  </a:lnTo>
                  <a:lnTo>
                    <a:pt x="4015" y="363"/>
                  </a:lnTo>
                  <a:lnTo>
                    <a:pt x="4214" y="397"/>
                  </a:lnTo>
                  <a:lnTo>
                    <a:pt x="4316" y="410"/>
                  </a:lnTo>
                  <a:lnTo>
                    <a:pt x="4417" y="425"/>
                  </a:lnTo>
                  <a:lnTo>
                    <a:pt x="4517" y="437"/>
                  </a:lnTo>
                  <a:lnTo>
                    <a:pt x="4617" y="446"/>
                  </a:lnTo>
                  <a:lnTo>
                    <a:pt x="4720" y="455"/>
                  </a:lnTo>
                  <a:lnTo>
                    <a:pt x="4820" y="461"/>
                  </a:lnTo>
                  <a:lnTo>
                    <a:pt x="4921" y="465"/>
                  </a:lnTo>
                  <a:lnTo>
                    <a:pt x="5019" y="467"/>
                  </a:lnTo>
                  <a:lnTo>
                    <a:pt x="5019" y="467"/>
                  </a:lnTo>
                  <a:lnTo>
                    <a:pt x="5028" y="467"/>
                  </a:lnTo>
                  <a:lnTo>
                    <a:pt x="5028" y="467"/>
                  </a:lnTo>
                  <a:lnTo>
                    <a:pt x="5141" y="467"/>
                  </a:lnTo>
                  <a:lnTo>
                    <a:pt x="5250" y="463"/>
                  </a:lnTo>
                  <a:lnTo>
                    <a:pt x="5357" y="459"/>
                  </a:lnTo>
                  <a:lnTo>
                    <a:pt x="5466" y="452"/>
                  </a:lnTo>
                  <a:lnTo>
                    <a:pt x="5571" y="442"/>
                  </a:lnTo>
                  <a:lnTo>
                    <a:pt x="5675" y="429"/>
                  </a:lnTo>
                  <a:lnTo>
                    <a:pt x="5780" y="416"/>
                  </a:lnTo>
                  <a:lnTo>
                    <a:pt x="5883" y="401"/>
                  </a:lnTo>
                  <a:lnTo>
                    <a:pt x="5985" y="384"/>
                  </a:lnTo>
                  <a:lnTo>
                    <a:pt x="6088" y="365"/>
                  </a:lnTo>
                  <a:lnTo>
                    <a:pt x="6293" y="324"/>
                  </a:lnTo>
                  <a:lnTo>
                    <a:pt x="6498" y="280"/>
                  </a:lnTo>
                  <a:lnTo>
                    <a:pt x="6705" y="233"/>
                  </a:lnTo>
                  <a:lnTo>
                    <a:pt x="6792" y="216"/>
                  </a:lnTo>
                  <a:lnTo>
                    <a:pt x="6792" y="216"/>
                  </a:lnTo>
                  <a:lnTo>
                    <a:pt x="6982" y="179"/>
                  </a:lnTo>
                  <a:lnTo>
                    <a:pt x="7176" y="139"/>
                  </a:lnTo>
                  <a:lnTo>
                    <a:pt x="7372" y="103"/>
                  </a:lnTo>
                  <a:lnTo>
                    <a:pt x="7473" y="86"/>
                  </a:lnTo>
                  <a:lnTo>
                    <a:pt x="7573" y="69"/>
                  </a:lnTo>
                  <a:lnTo>
                    <a:pt x="7676" y="54"/>
                  </a:lnTo>
                  <a:lnTo>
                    <a:pt x="7776" y="41"/>
                  </a:lnTo>
                  <a:lnTo>
                    <a:pt x="7879" y="30"/>
                  </a:lnTo>
                  <a:lnTo>
                    <a:pt x="7979" y="20"/>
                  </a:lnTo>
                  <a:lnTo>
                    <a:pt x="8079" y="11"/>
                  </a:lnTo>
                  <a:lnTo>
                    <a:pt x="8182" y="5"/>
                  </a:lnTo>
                  <a:lnTo>
                    <a:pt x="8282" y="2"/>
                  </a:lnTo>
                  <a:lnTo>
                    <a:pt x="8380" y="0"/>
                  </a:lnTo>
                  <a:lnTo>
                    <a:pt x="8380" y="0"/>
                  </a:lnTo>
                  <a:lnTo>
                    <a:pt x="8494" y="0"/>
                  </a:lnTo>
                  <a:lnTo>
                    <a:pt x="8603" y="2"/>
                  </a:lnTo>
                  <a:lnTo>
                    <a:pt x="8712" y="7"/>
                  </a:lnTo>
                  <a:lnTo>
                    <a:pt x="8819" y="15"/>
                  </a:lnTo>
                  <a:lnTo>
                    <a:pt x="8926" y="24"/>
                  </a:lnTo>
                  <a:lnTo>
                    <a:pt x="9030" y="37"/>
                  </a:lnTo>
                  <a:lnTo>
                    <a:pt x="9135" y="51"/>
                  </a:lnTo>
                  <a:lnTo>
                    <a:pt x="9237" y="66"/>
                  </a:lnTo>
                  <a:lnTo>
                    <a:pt x="9340" y="83"/>
                  </a:lnTo>
                  <a:lnTo>
                    <a:pt x="9442" y="101"/>
                  </a:lnTo>
                  <a:lnTo>
                    <a:pt x="9648" y="143"/>
                  </a:lnTo>
                  <a:lnTo>
                    <a:pt x="9853" y="186"/>
                  </a:lnTo>
                  <a:lnTo>
                    <a:pt x="10058" y="231"/>
                  </a:lnTo>
                  <a:lnTo>
                    <a:pt x="10058" y="231"/>
                  </a:lnTo>
                  <a:lnTo>
                    <a:pt x="10149" y="250"/>
                  </a:lnTo>
                  <a:lnTo>
                    <a:pt x="10149" y="250"/>
                  </a:lnTo>
                  <a:lnTo>
                    <a:pt x="10337" y="290"/>
                  </a:lnTo>
                  <a:lnTo>
                    <a:pt x="10531" y="327"/>
                  </a:lnTo>
                  <a:lnTo>
                    <a:pt x="10727" y="363"/>
                  </a:lnTo>
                  <a:lnTo>
                    <a:pt x="10928" y="397"/>
                  </a:lnTo>
                  <a:lnTo>
                    <a:pt x="11028" y="412"/>
                  </a:lnTo>
                  <a:lnTo>
                    <a:pt x="11129" y="425"/>
                  </a:lnTo>
                  <a:lnTo>
                    <a:pt x="11231" y="437"/>
                  </a:lnTo>
                  <a:lnTo>
                    <a:pt x="11331" y="448"/>
                  </a:lnTo>
                  <a:lnTo>
                    <a:pt x="11432" y="455"/>
                  </a:lnTo>
                  <a:lnTo>
                    <a:pt x="11532" y="461"/>
                  </a:lnTo>
                  <a:lnTo>
                    <a:pt x="11633" y="465"/>
                  </a:lnTo>
                  <a:lnTo>
                    <a:pt x="11733" y="467"/>
                  </a:lnTo>
                  <a:lnTo>
                    <a:pt x="11733" y="467"/>
                  </a:lnTo>
                  <a:lnTo>
                    <a:pt x="11733" y="467"/>
                  </a:lnTo>
                  <a:lnTo>
                    <a:pt x="11733" y="467"/>
                  </a:lnTo>
                  <a:lnTo>
                    <a:pt x="11846" y="467"/>
                  </a:lnTo>
                  <a:lnTo>
                    <a:pt x="11958" y="465"/>
                  </a:lnTo>
                  <a:lnTo>
                    <a:pt x="12064" y="459"/>
                  </a:lnTo>
                  <a:lnTo>
                    <a:pt x="12173" y="452"/>
                  </a:lnTo>
                  <a:lnTo>
                    <a:pt x="12278" y="442"/>
                  </a:lnTo>
                  <a:lnTo>
                    <a:pt x="12383" y="431"/>
                  </a:lnTo>
                  <a:lnTo>
                    <a:pt x="12488" y="418"/>
                  </a:lnTo>
                  <a:lnTo>
                    <a:pt x="12590" y="403"/>
                  </a:lnTo>
                  <a:lnTo>
                    <a:pt x="12693" y="384"/>
                  </a:lnTo>
                  <a:lnTo>
                    <a:pt x="12795" y="367"/>
                  </a:lnTo>
                  <a:lnTo>
                    <a:pt x="13000" y="326"/>
                  </a:lnTo>
                  <a:lnTo>
                    <a:pt x="13203" y="282"/>
                  </a:lnTo>
                  <a:lnTo>
                    <a:pt x="13410" y="235"/>
                  </a:lnTo>
                  <a:lnTo>
                    <a:pt x="13410" y="241"/>
                  </a:lnTo>
                  <a:lnTo>
                    <a:pt x="13410" y="241"/>
                  </a:lnTo>
                  <a:lnTo>
                    <a:pt x="13214" y="286"/>
                  </a:lnTo>
                  <a:lnTo>
                    <a:pt x="13020" y="327"/>
                  </a:lnTo>
                  <a:lnTo>
                    <a:pt x="12823" y="367"/>
                  </a:lnTo>
                  <a:lnTo>
                    <a:pt x="12725" y="386"/>
                  </a:lnTo>
                  <a:lnTo>
                    <a:pt x="12627" y="403"/>
                  </a:lnTo>
                  <a:lnTo>
                    <a:pt x="12529" y="418"/>
                  </a:lnTo>
                  <a:lnTo>
                    <a:pt x="12431" y="431"/>
                  </a:lnTo>
                  <a:lnTo>
                    <a:pt x="12331" y="444"/>
                  </a:lnTo>
                  <a:lnTo>
                    <a:pt x="12228" y="454"/>
                  </a:lnTo>
                  <a:lnTo>
                    <a:pt x="12128" y="461"/>
                  </a:lnTo>
                  <a:lnTo>
                    <a:pt x="12023" y="469"/>
                  </a:lnTo>
                  <a:lnTo>
                    <a:pt x="11918" y="472"/>
                  </a:lnTo>
                  <a:lnTo>
                    <a:pt x="11811" y="472"/>
                  </a:lnTo>
                  <a:lnTo>
                    <a:pt x="11811" y="4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18BD0F72-D5A9-4CC0-9A1D-6393F9CA69E0}"/>
                </a:ext>
              </a:extLst>
            </p:cNvPr>
            <p:cNvSpPr>
              <a:spLocks/>
            </p:cNvSpPr>
            <p:nvPr/>
          </p:nvSpPr>
          <p:spPr bwMode="auto">
            <a:xfrm>
              <a:off x="-1914" y="1726"/>
              <a:ext cx="13425" cy="210"/>
            </a:xfrm>
            <a:custGeom>
              <a:avLst/>
              <a:gdLst>
                <a:gd name="T0" fmla="*/ 4611 w 13425"/>
                <a:gd name="T1" fmla="*/ 418 h 420"/>
                <a:gd name="T2" fmla="*/ 4251 w 13425"/>
                <a:gd name="T3" fmla="*/ 394 h 420"/>
                <a:gd name="T4" fmla="*/ 3531 w 13425"/>
                <a:gd name="T5" fmla="*/ 300 h 420"/>
                <a:gd name="T6" fmla="*/ 3067 w 13425"/>
                <a:gd name="T7" fmla="*/ 213 h 420"/>
                <a:gd name="T8" fmla="*/ 2382 w 13425"/>
                <a:gd name="T9" fmla="*/ 83 h 420"/>
                <a:gd name="T10" fmla="*/ 1948 w 13425"/>
                <a:gd name="T11" fmla="*/ 28 h 420"/>
                <a:gd name="T12" fmla="*/ 1677 w 13425"/>
                <a:gd name="T13" fmla="*/ 13 h 420"/>
                <a:gd name="T14" fmla="*/ 1260 w 13425"/>
                <a:gd name="T15" fmla="*/ 9 h 420"/>
                <a:gd name="T16" fmla="*/ 837 w 13425"/>
                <a:gd name="T17" fmla="*/ 38 h 420"/>
                <a:gd name="T18" fmla="*/ 207 w 13425"/>
                <a:gd name="T19" fmla="*/ 121 h 420"/>
                <a:gd name="T20" fmla="*/ 205 w 13425"/>
                <a:gd name="T21" fmla="*/ 115 h 420"/>
                <a:gd name="T22" fmla="*/ 835 w 13425"/>
                <a:gd name="T23" fmla="*/ 32 h 420"/>
                <a:gd name="T24" fmla="*/ 1258 w 13425"/>
                <a:gd name="T25" fmla="*/ 4 h 420"/>
                <a:gd name="T26" fmla="*/ 1677 w 13425"/>
                <a:gd name="T27" fmla="*/ 8 h 420"/>
                <a:gd name="T28" fmla="*/ 1948 w 13425"/>
                <a:gd name="T29" fmla="*/ 23 h 420"/>
                <a:gd name="T30" fmla="*/ 2382 w 13425"/>
                <a:gd name="T31" fmla="*/ 77 h 420"/>
                <a:gd name="T32" fmla="*/ 3069 w 13425"/>
                <a:gd name="T33" fmla="*/ 207 h 420"/>
                <a:gd name="T34" fmla="*/ 3564 w 13425"/>
                <a:gd name="T35" fmla="*/ 300 h 420"/>
                <a:gd name="T36" fmla="*/ 4194 w 13425"/>
                <a:gd name="T37" fmla="*/ 382 h 420"/>
                <a:gd name="T38" fmla="*/ 4617 w 13425"/>
                <a:gd name="T39" fmla="*/ 413 h 420"/>
                <a:gd name="T40" fmla="*/ 5034 w 13425"/>
                <a:gd name="T41" fmla="*/ 409 h 420"/>
                <a:gd name="T42" fmla="*/ 5305 w 13425"/>
                <a:gd name="T43" fmla="*/ 392 h 420"/>
                <a:gd name="T44" fmla="*/ 5739 w 13425"/>
                <a:gd name="T45" fmla="*/ 337 h 420"/>
                <a:gd name="T46" fmla="*/ 6426 w 13425"/>
                <a:gd name="T47" fmla="*/ 209 h 420"/>
                <a:gd name="T48" fmla="*/ 6919 w 13425"/>
                <a:gd name="T49" fmla="*/ 117 h 420"/>
                <a:gd name="T50" fmla="*/ 7551 w 13425"/>
                <a:gd name="T51" fmla="*/ 32 h 420"/>
                <a:gd name="T52" fmla="*/ 7974 w 13425"/>
                <a:gd name="T53" fmla="*/ 4 h 420"/>
                <a:gd name="T54" fmla="*/ 8391 w 13425"/>
                <a:gd name="T55" fmla="*/ 6 h 420"/>
                <a:gd name="T56" fmla="*/ 8662 w 13425"/>
                <a:gd name="T57" fmla="*/ 23 h 420"/>
                <a:gd name="T58" fmla="*/ 9100 w 13425"/>
                <a:gd name="T59" fmla="*/ 77 h 420"/>
                <a:gd name="T60" fmla="*/ 9789 w 13425"/>
                <a:gd name="T61" fmla="*/ 207 h 420"/>
                <a:gd name="T62" fmla="*/ 10276 w 13425"/>
                <a:gd name="T63" fmla="*/ 298 h 420"/>
                <a:gd name="T64" fmla="*/ 10908 w 13425"/>
                <a:gd name="T65" fmla="*/ 382 h 420"/>
                <a:gd name="T66" fmla="*/ 11331 w 13425"/>
                <a:gd name="T67" fmla="*/ 411 h 420"/>
                <a:gd name="T68" fmla="*/ 11746 w 13425"/>
                <a:gd name="T69" fmla="*/ 409 h 420"/>
                <a:gd name="T70" fmla="*/ 12019 w 13425"/>
                <a:gd name="T71" fmla="*/ 392 h 420"/>
                <a:gd name="T72" fmla="*/ 12457 w 13425"/>
                <a:gd name="T73" fmla="*/ 339 h 420"/>
                <a:gd name="T74" fmla="*/ 13151 w 13425"/>
                <a:gd name="T75" fmla="*/ 207 h 420"/>
                <a:gd name="T76" fmla="*/ 13425 w 13425"/>
                <a:gd name="T77" fmla="*/ 158 h 420"/>
                <a:gd name="T78" fmla="*/ 12804 w 13425"/>
                <a:gd name="T79" fmla="*/ 283 h 420"/>
                <a:gd name="T80" fmla="*/ 12197 w 13425"/>
                <a:gd name="T81" fmla="*/ 381 h 420"/>
                <a:gd name="T82" fmla="*/ 11837 w 13425"/>
                <a:gd name="T83" fmla="*/ 411 h 420"/>
                <a:gd name="T84" fmla="*/ 11541 w 13425"/>
                <a:gd name="T85" fmla="*/ 420 h 420"/>
                <a:gd name="T86" fmla="*/ 11120 w 13425"/>
                <a:gd name="T87" fmla="*/ 407 h 420"/>
                <a:gd name="T88" fmla="*/ 10697 w 13425"/>
                <a:gd name="T89" fmla="*/ 364 h 420"/>
                <a:gd name="T90" fmla="*/ 10068 w 13425"/>
                <a:gd name="T91" fmla="*/ 269 h 420"/>
                <a:gd name="T92" fmla="*/ 9442 w 13425"/>
                <a:gd name="T93" fmla="*/ 143 h 420"/>
                <a:gd name="T94" fmla="*/ 8838 w 13425"/>
                <a:gd name="T95" fmla="*/ 47 h 420"/>
                <a:gd name="T96" fmla="*/ 8480 w 13425"/>
                <a:gd name="T97" fmla="*/ 15 h 420"/>
                <a:gd name="T98" fmla="*/ 8184 w 13425"/>
                <a:gd name="T99" fmla="*/ 6 h 420"/>
                <a:gd name="T100" fmla="*/ 7763 w 13425"/>
                <a:gd name="T101" fmla="*/ 21 h 420"/>
                <a:gd name="T102" fmla="*/ 7340 w 13425"/>
                <a:gd name="T103" fmla="*/ 62 h 420"/>
                <a:gd name="T104" fmla="*/ 6714 w 13425"/>
                <a:gd name="T105" fmla="*/ 156 h 420"/>
                <a:gd name="T106" fmla="*/ 6081 w 13425"/>
                <a:gd name="T107" fmla="*/ 283 h 420"/>
                <a:gd name="T108" fmla="*/ 5479 w 13425"/>
                <a:gd name="T109" fmla="*/ 381 h 420"/>
                <a:gd name="T110" fmla="*/ 5126 w 13425"/>
                <a:gd name="T111" fmla="*/ 411 h 420"/>
                <a:gd name="T112" fmla="*/ 4790 w 13425"/>
                <a:gd name="T113" fmla="*/ 42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425" h="420">
                  <a:moveTo>
                    <a:pt x="4790" y="420"/>
                  </a:moveTo>
                  <a:lnTo>
                    <a:pt x="4790" y="420"/>
                  </a:lnTo>
                  <a:lnTo>
                    <a:pt x="4700" y="420"/>
                  </a:lnTo>
                  <a:lnTo>
                    <a:pt x="4611" y="418"/>
                  </a:lnTo>
                  <a:lnTo>
                    <a:pt x="4521" y="414"/>
                  </a:lnTo>
                  <a:lnTo>
                    <a:pt x="4432" y="409"/>
                  </a:lnTo>
                  <a:lnTo>
                    <a:pt x="4340" y="401"/>
                  </a:lnTo>
                  <a:lnTo>
                    <a:pt x="4251" y="394"/>
                  </a:lnTo>
                  <a:lnTo>
                    <a:pt x="4070" y="375"/>
                  </a:lnTo>
                  <a:lnTo>
                    <a:pt x="3889" y="352"/>
                  </a:lnTo>
                  <a:lnTo>
                    <a:pt x="3710" y="328"/>
                  </a:lnTo>
                  <a:lnTo>
                    <a:pt x="3531" y="300"/>
                  </a:lnTo>
                  <a:lnTo>
                    <a:pt x="3354" y="271"/>
                  </a:lnTo>
                  <a:lnTo>
                    <a:pt x="3354" y="271"/>
                  </a:lnTo>
                  <a:lnTo>
                    <a:pt x="3067" y="213"/>
                  </a:lnTo>
                  <a:lnTo>
                    <a:pt x="3067" y="213"/>
                  </a:lnTo>
                  <a:lnTo>
                    <a:pt x="2894" y="177"/>
                  </a:lnTo>
                  <a:lnTo>
                    <a:pt x="2722" y="143"/>
                  </a:lnTo>
                  <a:lnTo>
                    <a:pt x="2552" y="111"/>
                  </a:lnTo>
                  <a:lnTo>
                    <a:pt x="2382" y="83"/>
                  </a:lnTo>
                  <a:lnTo>
                    <a:pt x="2209" y="58"/>
                  </a:lnTo>
                  <a:lnTo>
                    <a:pt x="2122" y="47"/>
                  </a:lnTo>
                  <a:lnTo>
                    <a:pt x="2035" y="38"/>
                  </a:lnTo>
                  <a:lnTo>
                    <a:pt x="1948" y="28"/>
                  </a:lnTo>
                  <a:lnTo>
                    <a:pt x="1858" y="23"/>
                  </a:lnTo>
                  <a:lnTo>
                    <a:pt x="1769" y="17"/>
                  </a:lnTo>
                  <a:lnTo>
                    <a:pt x="1677" y="13"/>
                  </a:lnTo>
                  <a:lnTo>
                    <a:pt x="1677" y="13"/>
                  </a:lnTo>
                  <a:lnTo>
                    <a:pt x="1575" y="8"/>
                  </a:lnTo>
                  <a:lnTo>
                    <a:pt x="1470" y="6"/>
                  </a:lnTo>
                  <a:lnTo>
                    <a:pt x="1365" y="6"/>
                  </a:lnTo>
                  <a:lnTo>
                    <a:pt x="1260" y="9"/>
                  </a:lnTo>
                  <a:lnTo>
                    <a:pt x="1154" y="13"/>
                  </a:lnTo>
                  <a:lnTo>
                    <a:pt x="1049" y="19"/>
                  </a:lnTo>
                  <a:lnTo>
                    <a:pt x="942" y="28"/>
                  </a:lnTo>
                  <a:lnTo>
                    <a:pt x="837" y="38"/>
                  </a:lnTo>
                  <a:lnTo>
                    <a:pt x="730" y="49"/>
                  </a:lnTo>
                  <a:lnTo>
                    <a:pt x="626" y="62"/>
                  </a:lnTo>
                  <a:lnTo>
                    <a:pt x="414" y="90"/>
                  </a:lnTo>
                  <a:lnTo>
                    <a:pt x="207" y="121"/>
                  </a:lnTo>
                  <a:lnTo>
                    <a:pt x="0" y="154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205" y="115"/>
                  </a:lnTo>
                  <a:lnTo>
                    <a:pt x="414" y="83"/>
                  </a:lnTo>
                  <a:lnTo>
                    <a:pt x="623" y="55"/>
                  </a:lnTo>
                  <a:lnTo>
                    <a:pt x="730" y="43"/>
                  </a:lnTo>
                  <a:lnTo>
                    <a:pt x="835" y="32"/>
                  </a:lnTo>
                  <a:lnTo>
                    <a:pt x="942" y="23"/>
                  </a:lnTo>
                  <a:lnTo>
                    <a:pt x="1049" y="13"/>
                  </a:lnTo>
                  <a:lnTo>
                    <a:pt x="1154" y="8"/>
                  </a:lnTo>
                  <a:lnTo>
                    <a:pt x="1258" y="4"/>
                  </a:lnTo>
                  <a:lnTo>
                    <a:pt x="1365" y="0"/>
                  </a:lnTo>
                  <a:lnTo>
                    <a:pt x="1470" y="0"/>
                  </a:lnTo>
                  <a:lnTo>
                    <a:pt x="1575" y="2"/>
                  </a:lnTo>
                  <a:lnTo>
                    <a:pt x="1677" y="8"/>
                  </a:lnTo>
                  <a:lnTo>
                    <a:pt x="1677" y="8"/>
                  </a:lnTo>
                  <a:lnTo>
                    <a:pt x="1769" y="11"/>
                  </a:lnTo>
                  <a:lnTo>
                    <a:pt x="1858" y="17"/>
                  </a:lnTo>
                  <a:lnTo>
                    <a:pt x="1948" y="23"/>
                  </a:lnTo>
                  <a:lnTo>
                    <a:pt x="2035" y="32"/>
                  </a:lnTo>
                  <a:lnTo>
                    <a:pt x="2124" y="41"/>
                  </a:lnTo>
                  <a:lnTo>
                    <a:pt x="2209" y="53"/>
                  </a:lnTo>
                  <a:lnTo>
                    <a:pt x="2382" y="77"/>
                  </a:lnTo>
                  <a:lnTo>
                    <a:pt x="2554" y="106"/>
                  </a:lnTo>
                  <a:lnTo>
                    <a:pt x="2724" y="138"/>
                  </a:lnTo>
                  <a:lnTo>
                    <a:pt x="2896" y="171"/>
                  </a:lnTo>
                  <a:lnTo>
                    <a:pt x="3069" y="207"/>
                  </a:lnTo>
                  <a:lnTo>
                    <a:pt x="3069" y="207"/>
                  </a:lnTo>
                  <a:lnTo>
                    <a:pt x="3357" y="264"/>
                  </a:lnTo>
                  <a:lnTo>
                    <a:pt x="3357" y="264"/>
                  </a:lnTo>
                  <a:lnTo>
                    <a:pt x="3564" y="300"/>
                  </a:lnTo>
                  <a:lnTo>
                    <a:pt x="3771" y="330"/>
                  </a:lnTo>
                  <a:lnTo>
                    <a:pt x="3983" y="360"/>
                  </a:lnTo>
                  <a:lnTo>
                    <a:pt x="4090" y="371"/>
                  </a:lnTo>
                  <a:lnTo>
                    <a:pt x="4194" y="382"/>
                  </a:lnTo>
                  <a:lnTo>
                    <a:pt x="4301" y="392"/>
                  </a:lnTo>
                  <a:lnTo>
                    <a:pt x="4406" y="401"/>
                  </a:lnTo>
                  <a:lnTo>
                    <a:pt x="4513" y="407"/>
                  </a:lnTo>
                  <a:lnTo>
                    <a:pt x="4617" y="413"/>
                  </a:lnTo>
                  <a:lnTo>
                    <a:pt x="4722" y="414"/>
                  </a:lnTo>
                  <a:lnTo>
                    <a:pt x="4827" y="414"/>
                  </a:lnTo>
                  <a:lnTo>
                    <a:pt x="4929" y="413"/>
                  </a:lnTo>
                  <a:lnTo>
                    <a:pt x="5034" y="409"/>
                  </a:lnTo>
                  <a:lnTo>
                    <a:pt x="5034" y="409"/>
                  </a:lnTo>
                  <a:lnTo>
                    <a:pt x="5126" y="405"/>
                  </a:lnTo>
                  <a:lnTo>
                    <a:pt x="5215" y="399"/>
                  </a:lnTo>
                  <a:lnTo>
                    <a:pt x="5305" y="392"/>
                  </a:lnTo>
                  <a:lnTo>
                    <a:pt x="5392" y="384"/>
                  </a:lnTo>
                  <a:lnTo>
                    <a:pt x="5479" y="373"/>
                  </a:lnTo>
                  <a:lnTo>
                    <a:pt x="5566" y="364"/>
                  </a:lnTo>
                  <a:lnTo>
                    <a:pt x="5739" y="337"/>
                  </a:lnTo>
                  <a:lnTo>
                    <a:pt x="5909" y="309"/>
                  </a:lnTo>
                  <a:lnTo>
                    <a:pt x="6081" y="277"/>
                  </a:lnTo>
                  <a:lnTo>
                    <a:pt x="6253" y="243"/>
                  </a:lnTo>
                  <a:lnTo>
                    <a:pt x="6426" y="209"/>
                  </a:lnTo>
                  <a:lnTo>
                    <a:pt x="6426" y="209"/>
                  </a:lnTo>
                  <a:lnTo>
                    <a:pt x="6711" y="151"/>
                  </a:lnTo>
                  <a:lnTo>
                    <a:pt x="6711" y="151"/>
                  </a:lnTo>
                  <a:lnTo>
                    <a:pt x="6919" y="117"/>
                  </a:lnTo>
                  <a:lnTo>
                    <a:pt x="7128" y="85"/>
                  </a:lnTo>
                  <a:lnTo>
                    <a:pt x="7340" y="57"/>
                  </a:lnTo>
                  <a:lnTo>
                    <a:pt x="7444" y="43"/>
                  </a:lnTo>
                  <a:lnTo>
                    <a:pt x="7551" y="32"/>
                  </a:lnTo>
                  <a:lnTo>
                    <a:pt x="7656" y="23"/>
                  </a:lnTo>
                  <a:lnTo>
                    <a:pt x="7763" y="15"/>
                  </a:lnTo>
                  <a:lnTo>
                    <a:pt x="7868" y="8"/>
                  </a:lnTo>
                  <a:lnTo>
                    <a:pt x="7974" y="4"/>
                  </a:lnTo>
                  <a:lnTo>
                    <a:pt x="8079" y="0"/>
                  </a:lnTo>
                  <a:lnTo>
                    <a:pt x="8184" y="0"/>
                  </a:lnTo>
                  <a:lnTo>
                    <a:pt x="8286" y="2"/>
                  </a:lnTo>
                  <a:lnTo>
                    <a:pt x="8391" y="6"/>
                  </a:lnTo>
                  <a:lnTo>
                    <a:pt x="8391" y="6"/>
                  </a:lnTo>
                  <a:lnTo>
                    <a:pt x="8483" y="9"/>
                  </a:lnTo>
                  <a:lnTo>
                    <a:pt x="8572" y="15"/>
                  </a:lnTo>
                  <a:lnTo>
                    <a:pt x="8662" y="23"/>
                  </a:lnTo>
                  <a:lnTo>
                    <a:pt x="8751" y="30"/>
                  </a:lnTo>
                  <a:lnTo>
                    <a:pt x="8838" y="41"/>
                  </a:lnTo>
                  <a:lnTo>
                    <a:pt x="8925" y="51"/>
                  </a:lnTo>
                  <a:lnTo>
                    <a:pt x="9100" y="77"/>
                  </a:lnTo>
                  <a:lnTo>
                    <a:pt x="9270" y="106"/>
                  </a:lnTo>
                  <a:lnTo>
                    <a:pt x="9442" y="138"/>
                  </a:lnTo>
                  <a:lnTo>
                    <a:pt x="9615" y="171"/>
                  </a:lnTo>
                  <a:lnTo>
                    <a:pt x="9789" y="207"/>
                  </a:lnTo>
                  <a:lnTo>
                    <a:pt x="9789" y="207"/>
                  </a:lnTo>
                  <a:lnTo>
                    <a:pt x="10068" y="264"/>
                  </a:lnTo>
                  <a:lnTo>
                    <a:pt x="10068" y="264"/>
                  </a:lnTo>
                  <a:lnTo>
                    <a:pt x="10276" y="298"/>
                  </a:lnTo>
                  <a:lnTo>
                    <a:pt x="10485" y="330"/>
                  </a:lnTo>
                  <a:lnTo>
                    <a:pt x="10697" y="358"/>
                  </a:lnTo>
                  <a:lnTo>
                    <a:pt x="10801" y="371"/>
                  </a:lnTo>
                  <a:lnTo>
                    <a:pt x="10908" y="382"/>
                  </a:lnTo>
                  <a:lnTo>
                    <a:pt x="11015" y="392"/>
                  </a:lnTo>
                  <a:lnTo>
                    <a:pt x="11120" y="399"/>
                  </a:lnTo>
                  <a:lnTo>
                    <a:pt x="11225" y="407"/>
                  </a:lnTo>
                  <a:lnTo>
                    <a:pt x="11331" y="411"/>
                  </a:lnTo>
                  <a:lnTo>
                    <a:pt x="11436" y="414"/>
                  </a:lnTo>
                  <a:lnTo>
                    <a:pt x="11539" y="414"/>
                  </a:lnTo>
                  <a:lnTo>
                    <a:pt x="11643" y="413"/>
                  </a:lnTo>
                  <a:lnTo>
                    <a:pt x="11746" y="409"/>
                  </a:lnTo>
                  <a:lnTo>
                    <a:pt x="11746" y="409"/>
                  </a:lnTo>
                  <a:lnTo>
                    <a:pt x="11837" y="405"/>
                  </a:lnTo>
                  <a:lnTo>
                    <a:pt x="11929" y="399"/>
                  </a:lnTo>
                  <a:lnTo>
                    <a:pt x="12019" y="392"/>
                  </a:lnTo>
                  <a:lnTo>
                    <a:pt x="12108" y="384"/>
                  </a:lnTo>
                  <a:lnTo>
                    <a:pt x="12195" y="375"/>
                  </a:lnTo>
                  <a:lnTo>
                    <a:pt x="12282" y="364"/>
                  </a:lnTo>
                  <a:lnTo>
                    <a:pt x="12457" y="339"/>
                  </a:lnTo>
                  <a:lnTo>
                    <a:pt x="12629" y="309"/>
                  </a:lnTo>
                  <a:lnTo>
                    <a:pt x="12802" y="277"/>
                  </a:lnTo>
                  <a:lnTo>
                    <a:pt x="12976" y="243"/>
                  </a:lnTo>
                  <a:lnTo>
                    <a:pt x="13151" y="207"/>
                  </a:lnTo>
                  <a:lnTo>
                    <a:pt x="13151" y="207"/>
                  </a:lnTo>
                  <a:lnTo>
                    <a:pt x="13423" y="153"/>
                  </a:lnTo>
                  <a:lnTo>
                    <a:pt x="13425" y="158"/>
                  </a:lnTo>
                  <a:lnTo>
                    <a:pt x="13425" y="158"/>
                  </a:lnTo>
                  <a:lnTo>
                    <a:pt x="13153" y="213"/>
                  </a:lnTo>
                  <a:lnTo>
                    <a:pt x="13153" y="213"/>
                  </a:lnTo>
                  <a:lnTo>
                    <a:pt x="12976" y="249"/>
                  </a:lnTo>
                  <a:lnTo>
                    <a:pt x="12804" y="283"/>
                  </a:lnTo>
                  <a:lnTo>
                    <a:pt x="12631" y="315"/>
                  </a:lnTo>
                  <a:lnTo>
                    <a:pt x="12459" y="345"/>
                  </a:lnTo>
                  <a:lnTo>
                    <a:pt x="12285" y="369"/>
                  </a:lnTo>
                  <a:lnTo>
                    <a:pt x="12197" y="381"/>
                  </a:lnTo>
                  <a:lnTo>
                    <a:pt x="12108" y="390"/>
                  </a:lnTo>
                  <a:lnTo>
                    <a:pt x="12019" y="399"/>
                  </a:lnTo>
                  <a:lnTo>
                    <a:pt x="11929" y="405"/>
                  </a:lnTo>
                  <a:lnTo>
                    <a:pt x="11837" y="411"/>
                  </a:lnTo>
                  <a:lnTo>
                    <a:pt x="11746" y="414"/>
                  </a:lnTo>
                  <a:lnTo>
                    <a:pt x="11746" y="414"/>
                  </a:lnTo>
                  <a:lnTo>
                    <a:pt x="11643" y="418"/>
                  </a:lnTo>
                  <a:lnTo>
                    <a:pt x="11541" y="420"/>
                  </a:lnTo>
                  <a:lnTo>
                    <a:pt x="11436" y="420"/>
                  </a:lnTo>
                  <a:lnTo>
                    <a:pt x="11331" y="418"/>
                  </a:lnTo>
                  <a:lnTo>
                    <a:pt x="11225" y="413"/>
                  </a:lnTo>
                  <a:lnTo>
                    <a:pt x="11120" y="407"/>
                  </a:lnTo>
                  <a:lnTo>
                    <a:pt x="11013" y="397"/>
                  </a:lnTo>
                  <a:lnTo>
                    <a:pt x="10908" y="388"/>
                  </a:lnTo>
                  <a:lnTo>
                    <a:pt x="10801" y="377"/>
                  </a:lnTo>
                  <a:lnTo>
                    <a:pt x="10697" y="364"/>
                  </a:lnTo>
                  <a:lnTo>
                    <a:pt x="10485" y="335"/>
                  </a:lnTo>
                  <a:lnTo>
                    <a:pt x="10276" y="303"/>
                  </a:lnTo>
                  <a:lnTo>
                    <a:pt x="10068" y="269"/>
                  </a:lnTo>
                  <a:lnTo>
                    <a:pt x="10068" y="269"/>
                  </a:lnTo>
                  <a:lnTo>
                    <a:pt x="9787" y="213"/>
                  </a:lnTo>
                  <a:lnTo>
                    <a:pt x="9787" y="213"/>
                  </a:lnTo>
                  <a:lnTo>
                    <a:pt x="9615" y="177"/>
                  </a:lnTo>
                  <a:lnTo>
                    <a:pt x="9442" y="143"/>
                  </a:lnTo>
                  <a:lnTo>
                    <a:pt x="9270" y="111"/>
                  </a:lnTo>
                  <a:lnTo>
                    <a:pt x="9098" y="83"/>
                  </a:lnTo>
                  <a:lnTo>
                    <a:pt x="8925" y="57"/>
                  </a:lnTo>
                  <a:lnTo>
                    <a:pt x="8838" y="47"/>
                  </a:lnTo>
                  <a:lnTo>
                    <a:pt x="8749" y="36"/>
                  </a:lnTo>
                  <a:lnTo>
                    <a:pt x="8662" y="28"/>
                  </a:lnTo>
                  <a:lnTo>
                    <a:pt x="8572" y="21"/>
                  </a:lnTo>
                  <a:lnTo>
                    <a:pt x="8480" y="15"/>
                  </a:lnTo>
                  <a:lnTo>
                    <a:pt x="8389" y="11"/>
                  </a:lnTo>
                  <a:lnTo>
                    <a:pt x="8389" y="11"/>
                  </a:lnTo>
                  <a:lnTo>
                    <a:pt x="8286" y="8"/>
                  </a:lnTo>
                  <a:lnTo>
                    <a:pt x="8184" y="6"/>
                  </a:lnTo>
                  <a:lnTo>
                    <a:pt x="8079" y="6"/>
                  </a:lnTo>
                  <a:lnTo>
                    <a:pt x="7974" y="9"/>
                  </a:lnTo>
                  <a:lnTo>
                    <a:pt x="7870" y="13"/>
                  </a:lnTo>
                  <a:lnTo>
                    <a:pt x="7763" y="21"/>
                  </a:lnTo>
                  <a:lnTo>
                    <a:pt x="7658" y="28"/>
                  </a:lnTo>
                  <a:lnTo>
                    <a:pt x="7551" y="38"/>
                  </a:lnTo>
                  <a:lnTo>
                    <a:pt x="7447" y="49"/>
                  </a:lnTo>
                  <a:lnTo>
                    <a:pt x="7340" y="62"/>
                  </a:lnTo>
                  <a:lnTo>
                    <a:pt x="7128" y="90"/>
                  </a:lnTo>
                  <a:lnTo>
                    <a:pt x="6919" y="122"/>
                  </a:lnTo>
                  <a:lnTo>
                    <a:pt x="6714" y="156"/>
                  </a:lnTo>
                  <a:lnTo>
                    <a:pt x="6714" y="156"/>
                  </a:lnTo>
                  <a:lnTo>
                    <a:pt x="6428" y="215"/>
                  </a:lnTo>
                  <a:lnTo>
                    <a:pt x="6428" y="215"/>
                  </a:lnTo>
                  <a:lnTo>
                    <a:pt x="6253" y="249"/>
                  </a:lnTo>
                  <a:lnTo>
                    <a:pt x="6081" y="283"/>
                  </a:lnTo>
                  <a:lnTo>
                    <a:pt x="5911" y="315"/>
                  </a:lnTo>
                  <a:lnTo>
                    <a:pt x="5739" y="343"/>
                  </a:lnTo>
                  <a:lnTo>
                    <a:pt x="5566" y="369"/>
                  </a:lnTo>
                  <a:lnTo>
                    <a:pt x="5479" y="381"/>
                  </a:lnTo>
                  <a:lnTo>
                    <a:pt x="5392" y="390"/>
                  </a:lnTo>
                  <a:lnTo>
                    <a:pt x="5305" y="397"/>
                  </a:lnTo>
                  <a:lnTo>
                    <a:pt x="5215" y="405"/>
                  </a:lnTo>
                  <a:lnTo>
                    <a:pt x="5126" y="411"/>
                  </a:lnTo>
                  <a:lnTo>
                    <a:pt x="5034" y="414"/>
                  </a:lnTo>
                  <a:lnTo>
                    <a:pt x="5034" y="414"/>
                  </a:lnTo>
                  <a:lnTo>
                    <a:pt x="4912" y="418"/>
                  </a:lnTo>
                  <a:lnTo>
                    <a:pt x="4790" y="420"/>
                  </a:lnTo>
                  <a:lnTo>
                    <a:pt x="4790" y="4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8AC2987B-6FDF-4D28-9504-76FF99075E66}"/>
                </a:ext>
              </a:extLst>
            </p:cNvPr>
            <p:cNvSpPr>
              <a:spLocks/>
            </p:cNvSpPr>
            <p:nvPr/>
          </p:nvSpPr>
          <p:spPr bwMode="auto">
            <a:xfrm>
              <a:off x="-2023" y="1730"/>
              <a:ext cx="13438" cy="201"/>
            </a:xfrm>
            <a:custGeom>
              <a:avLst/>
              <a:gdLst>
                <a:gd name="T0" fmla="*/ 4218 w 13438"/>
                <a:gd name="T1" fmla="*/ 398 h 402"/>
                <a:gd name="T2" fmla="*/ 3660 w 13438"/>
                <a:gd name="T3" fmla="*/ 355 h 402"/>
                <a:gd name="T4" fmla="*/ 3213 w 13438"/>
                <a:gd name="T5" fmla="*/ 292 h 402"/>
                <a:gd name="T6" fmla="*/ 2512 w 13438"/>
                <a:gd name="T7" fmla="*/ 157 h 402"/>
                <a:gd name="T8" fmla="*/ 1963 w 13438"/>
                <a:gd name="T9" fmla="*/ 66 h 402"/>
                <a:gd name="T10" fmla="*/ 1588 w 13438"/>
                <a:gd name="T11" fmla="*/ 27 h 402"/>
                <a:gd name="T12" fmla="*/ 1210 w 13438"/>
                <a:gd name="T13" fmla="*/ 6 h 402"/>
                <a:gd name="T14" fmla="*/ 800 w 13438"/>
                <a:gd name="T15" fmla="*/ 14 h 402"/>
                <a:gd name="T16" fmla="*/ 355 w 13438"/>
                <a:gd name="T17" fmla="*/ 48 h 402"/>
                <a:gd name="T18" fmla="*/ 0 w 13438"/>
                <a:gd name="T19" fmla="*/ 83 h 402"/>
                <a:gd name="T20" fmla="*/ 355 w 13438"/>
                <a:gd name="T21" fmla="*/ 42 h 402"/>
                <a:gd name="T22" fmla="*/ 800 w 13438"/>
                <a:gd name="T23" fmla="*/ 8 h 402"/>
                <a:gd name="T24" fmla="*/ 1210 w 13438"/>
                <a:gd name="T25" fmla="*/ 0 h 402"/>
                <a:gd name="T26" fmla="*/ 1590 w 13438"/>
                <a:gd name="T27" fmla="*/ 21 h 402"/>
                <a:gd name="T28" fmla="*/ 1965 w 13438"/>
                <a:gd name="T29" fmla="*/ 61 h 402"/>
                <a:gd name="T30" fmla="*/ 2512 w 13438"/>
                <a:gd name="T31" fmla="*/ 151 h 402"/>
                <a:gd name="T32" fmla="*/ 3213 w 13438"/>
                <a:gd name="T33" fmla="*/ 287 h 402"/>
                <a:gd name="T34" fmla="*/ 3601 w 13438"/>
                <a:gd name="T35" fmla="*/ 343 h 402"/>
                <a:gd name="T36" fmla="*/ 4052 w 13438"/>
                <a:gd name="T37" fmla="*/ 383 h 402"/>
                <a:gd name="T38" fmla="*/ 4471 w 13438"/>
                <a:gd name="T39" fmla="*/ 396 h 402"/>
                <a:gd name="T40" fmla="*/ 4857 w 13438"/>
                <a:gd name="T41" fmla="*/ 383 h 402"/>
                <a:gd name="T42" fmla="*/ 5182 w 13438"/>
                <a:gd name="T43" fmla="*/ 355 h 402"/>
                <a:gd name="T44" fmla="*/ 5736 w 13438"/>
                <a:gd name="T45" fmla="*/ 272 h 402"/>
                <a:gd name="T46" fmla="*/ 6430 w 13438"/>
                <a:gd name="T47" fmla="*/ 138 h 402"/>
                <a:gd name="T48" fmla="*/ 6840 w 13438"/>
                <a:gd name="T49" fmla="*/ 70 h 402"/>
                <a:gd name="T50" fmla="*/ 7303 w 13438"/>
                <a:gd name="T51" fmla="*/ 23 h 402"/>
                <a:gd name="T52" fmla="*/ 7730 w 13438"/>
                <a:gd name="T53" fmla="*/ 2 h 402"/>
                <a:gd name="T54" fmla="*/ 8125 w 13438"/>
                <a:gd name="T55" fmla="*/ 8 h 402"/>
                <a:gd name="T56" fmla="*/ 8400 w 13438"/>
                <a:gd name="T57" fmla="*/ 29 h 402"/>
                <a:gd name="T58" fmla="*/ 8962 w 13438"/>
                <a:gd name="T59" fmla="*/ 100 h 402"/>
                <a:gd name="T60" fmla="*/ 9514 w 13438"/>
                <a:gd name="T61" fmla="*/ 204 h 402"/>
                <a:gd name="T62" fmla="*/ 10079 w 13438"/>
                <a:gd name="T63" fmla="*/ 311 h 402"/>
                <a:gd name="T64" fmla="*/ 10550 w 13438"/>
                <a:gd name="T65" fmla="*/ 364 h 402"/>
                <a:gd name="T66" fmla="*/ 10987 w 13438"/>
                <a:gd name="T67" fmla="*/ 392 h 402"/>
                <a:gd name="T68" fmla="*/ 11388 w 13438"/>
                <a:gd name="T69" fmla="*/ 392 h 402"/>
                <a:gd name="T70" fmla="*/ 11759 w 13438"/>
                <a:gd name="T71" fmla="*/ 368 h 402"/>
                <a:gd name="T72" fmla="*/ 12186 w 13438"/>
                <a:gd name="T73" fmla="*/ 319 h 402"/>
                <a:gd name="T74" fmla="*/ 12878 w 13438"/>
                <a:gd name="T75" fmla="*/ 193 h 402"/>
                <a:gd name="T76" fmla="*/ 13438 w 13438"/>
                <a:gd name="T77" fmla="*/ 87 h 402"/>
                <a:gd name="T78" fmla="*/ 13155 w 13438"/>
                <a:gd name="T79" fmla="*/ 144 h 402"/>
                <a:gd name="T80" fmla="*/ 12463 w 13438"/>
                <a:gd name="T81" fmla="*/ 277 h 402"/>
                <a:gd name="T82" fmla="*/ 11905 w 13438"/>
                <a:gd name="T83" fmla="*/ 360 h 402"/>
                <a:gd name="T84" fmla="*/ 11578 w 13438"/>
                <a:gd name="T85" fmla="*/ 390 h 402"/>
                <a:gd name="T86" fmla="*/ 11192 w 13438"/>
                <a:gd name="T87" fmla="*/ 402 h 402"/>
                <a:gd name="T88" fmla="*/ 10773 w 13438"/>
                <a:gd name="T89" fmla="*/ 388 h 402"/>
                <a:gd name="T90" fmla="*/ 10319 w 13438"/>
                <a:gd name="T91" fmla="*/ 347 h 402"/>
                <a:gd name="T92" fmla="*/ 9933 w 13438"/>
                <a:gd name="T93" fmla="*/ 291 h 402"/>
                <a:gd name="T94" fmla="*/ 9237 w 13438"/>
                <a:gd name="T95" fmla="*/ 157 h 402"/>
                <a:gd name="T96" fmla="*/ 8685 w 13438"/>
                <a:gd name="T97" fmla="*/ 65 h 402"/>
                <a:gd name="T98" fmla="*/ 8308 w 13438"/>
                <a:gd name="T99" fmla="*/ 27 h 402"/>
                <a:gd name="T100" fmla="*/ 7931 w 13438"/>
                <a:gd name="T101" fmla="*/ 8 h 402"/>
                <a:gd name="T102" fmla="*/ 7521 w 13438"/>
                <a:gd name="T103" fmla="*/ 14 h 402"/>
                <a:gd name="T104" fmla="*/ 7078 w 13438"/>
                <a:gd name="T105" fmla="*/ 48 h 402"/>
                <a:gd name="T106" fmla="*/ 6720 w 13438"/>
                <a:gd name="T107" fmla="*/ 91 h 402"/>
                <a:gd name="T108" fmla="*/ 6151 w 13438"/>
                <a:gd name="T109" fmla="*/ 198 h 402"/>
                <a:gd name="T110" fmla="*/ 5464 w 13438"/>
                <a:gd name="T111" fmla="*/ 323 h 402"/>
                <a:gd name="T112" fmla="*/ 5038 w 13438"/>
                <a:gd name="T113" fmla="*/ 373 h 402"/>
                <a:gd name="T114" fmla="*/ 4478 w 13438"/>
                <a:gd name="T115" fmla="*/ 402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438" h="402">
                  <a:moveTo>
                    <a:pt x="4478" y="402"/>
                  </a:moveTo>
                  <a:lnTo>
                    <a:pt x="4478" y="402"/>
                  </a:lnTo>
                  <a:lnTo>
                    <a:pt x="4349" y="402"/>
                  </a:lnTo>
                  <a:lnTo>
                    <a:pt x="4218" y="398"/>
                  </a:lnTo>
                  <a:lnTo>
                    <a:pt x="4085" y="390"/>
                  </a:lnTo>
                  <a:lnTo>
                    <a:pt x="3946" y="381"/>
                  </a:lnTo>
                  <a:lnTo>
                    <a:pt x="3804" y="370"/>
                  </a:lnTo>
                  <a:lnTo>
                    <a:pt x="3660" y="355"/>
                  </a:lnTo>
                  <a:lnTo>
                    <a:pt x="3511" y="338"/>
                  </a:lnTo>
                  <a:lnTo>
                    <a:pt x="3359" y="319"/>
                  </a:lnTo>
                  <a:lnTo>
                    <a:pt x="3359" y="319"/>
                  </a:lnTo>
                  <a:lnTo>
                    <a:pt x="3213" y="292"/>
                  </a:lnTo>
                  <a:lnTo>
                    <a:pt x="3069" y="266"/>
                  </a:lnTo>
                  <a:lnTo>
                    <a:pt x="2787" y="211"/>
                  </a:lnTo>
                  <a:lnTo>
                    <a:pt x="2787" y="211"/>
                  </a:lnTo>
                  <a:lnTo>
                    <a:pt x="2512" y="157"/>
                  </a:lnTo>
                  <a:lnTo>
                    <a:pt x="2375" y="132"/>
                  </a:lnTo>
                  <a:lnTo>
                    <a:pt x="2240" y="108"/>
                  </a:lnTo>
                  <a:lnTo>
                    <a:pt x="2102" y="85"/>
                  </a:lnTo>
                  <a:lnTo>
                    <a:pt x="1963" y="66"/>
                  </a:lnTo>
                  <a:lnTo>
                    <a:pt x="1823" y="49"/>
                  </a:lnTo>
                  <a:lnTo>
                    <a:pt x="1679" y="36"/>
                  </a:lnTo>
                  <a:lnTo>
                    <a:pt x="1679" y="36"/>
                  </a:lnTo>
                  <a:lnTo>
                    <a:pt x="1588" y="27"/>
                  </a:lnTo>
                  <a:lnTo>
                    <a:pt x="1496" y="19"/>
                  </a:lnTo>
                  <a:lnTo>
                    <a:pt x="1402" y="14"/>
                  </a:lnTo>
                  <a:lnTo>
                    <a:pt x="1306" y="10"/>
                  </a:lnTo>
                  <a:lnTo>
                    <a:pt x="1210" y="6"/>
                  </a:lnTo>
                  <a:lnTo>
                    <a:pt x="1110" y="6"/>
                  </a:lnTo>
                  <a:lnTo>
                    <a:pt x="1007" y="6"/>
                  </a:lnTo>
                  <a:lnTo>
                    <a:pt x="905" y="10"/>
                  </a:lnTo>
                  <a:lnTo>
                    <a:pt x="800" y="14"/>
                  </a:lnTo>
                  <a:lnTo>
                    <a:pt x="691" y="19"/>
                  </a:lnTo>
                  <a:lnTo>
                    <a:pt x="582" y="27"/>
                  </a:lnTo>
                  <a:lnTo>
                    <a:pt x="471" y="36"/>
                  </a:lnTo>
                  <a:lnTo>
                    <a:pt x="355" y="48"/>
                  </a:lnTo>
                  <a:lnTo>
                    <a:pt x="240" y="59"/>
                  </a:lnTo>
                  <a:lnTo>
                    <a:pt x="122" y="74"/>
                  </a:lnTo>
                  <a:lnTo>
                    <a:pt x="0" y="89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120" y="68"/>
                  </a:lnTo>
                  <a:lnTo>
                    <a:pt x="240" y="53"/>
                  </a:lnTo>
                  <a:lnTo>
                    <a:pt x="355" y="42"/>
                  </a:lnTo>
                  <a:lnTo>
                    <a:pt x="469" y="31"/>
                  </a:lnTo>
                  <a:lnTo>
                    <a:pt x="582" y="21"/>
                  </a:lnTo>
                  <a:lnTo>
                    <a:pt x="691" y="14"/>
                  </a:lnTo>
                  <a:lnTo>
                    <a:pt x="800" y="8"/>
                  </a:lnTo>
                  <a:lnTo>
                    <a:pt x="905" y="4"/>
                  </a:lnTo>
                  <a:lnTo>
                    <a:pt x="1007" y="0"/>
                  </a:lnTo>
                  <a:lnTo>
                    <a:pt x="1110" y="0"/>
                  </a:lnTo>
                  <a:lnTo>
                    <a:pt x="1210" y="0"/>
                  </a:lnTo>
                  <a:lnTo>
                    <a:pt x="1306" y="4"/>
                  </a:lnTo>
                  <a:lnTo>
                    <a:pt x="1402" y="8"/>
                  </a:lnTo>
                  <a:lnTo>
                    <a:pt x="1496" y="14"/>
                  </a:lnTo>
                  <a:lnTo>
                    <a:pt x="1590" y="21"/>
                  </a:lnTo>
                  <a:lnTo>
                    <a:pt x="1679" y="31"/>
                  </a:lnTo>
                  <a:lnTo>
                    <a:pt x="1679" y="31"/>
                  </a:lnTo>
                  <a:lnTo>
                    <a:pt x="1823" y="44"/>
                  </a:lnTo>
                  <a:lnTo>
                    <a:pt x="1965" y="61"/>
                  </a:lnTo>
                  <a:lnTo>
                    <a:pt x="2102" y="80"/>
                  </a:lnTo>
                  <a:lnTo>
                    <a:pt x="2240" y="102"/>
                  </a:lnTo>
                  <a:lnTo>
                    <a:pt x="2377" y="125"/>
                  </a:lnTo>
                  <a:lnTo>
                    <a:pt x="2512" y="151"/>
                  </a:lnTo>
                  <a:lnTo>
                    <a:pt x="2789" y="206"/>
                  </a:lnTo>
                  <a:lnTo>
                    <a:pt x="2789" y="206"/>
                  </a:lnTo>
                  <a:lnTo>
                    <a:pt x="3069" y="260"/>
                  </a:lnTo>
                  <a:lnTo>
                    <a:pt x="3213" y="287"/>
                  </a:lnTo>
                  <a:lnTo>
                    <a:pt x="3359" y="313"/>
                  </a:lnTo>
                  <a:lnTo>
                    <a:pt x="3359" y="313"/>
                  </a:lnTo>
                  <a:lnTo>
                    <a:pt x="3481" y="328"/>
                  </a:lnTo>
                  <a:lnTo>
                    <a:pt x="3601" y="343"/>
                  </a:lnTo>
                  <a:lnTo>
                    <a:pt x="3716" y="355"/>
                  </a:lnTo>
                  <a:lnTo>
                    <a:pt x="3832" y="366"/>
                  </a:lnTo>
                  <a:lnTo>
                    <a:pt x="3943" y="375"/>
                  </a:lnTo>
                  <a:lnTo>
                    <a:pt x="4052" y="383"/>
                  </a:lnTo>
                  <a:lnTo>
                    <a:pt x="4161" y="388"/>
                  </a:lnTo>
                  <a:lnTo>
                    <a:pt x="4266" y="392"/>
                  </a:lnTo>
                  <a:lnTo>
                    <a:pt x="4369" y="396"/>
                  </a:lnTo>
                  <a:lnTo>
                    <a:pt x="4471" y="396"/>
                  </a:lnTo>
                  <a:lnTo>
                    <a:pt x="4569" y="396"/>
                  </a:lnTo>
                  <a:lnTo>
                    <a:pt x="4668" y="394"/>
                  </a:lnTo>
                  <a:lnTo>
                    <a:pt x="4764" y="388"/>
                  </a:lnTo>
                  <a:lnTo>
                    <a:pt x="4857" y="383"/>
                  </a:lnTo>
                  <a:lnTo>
                    <a:pt x="4949" y="377"/>
                  </a:lnTo>
                  <a:lnTo>
                    <a:pt x="5038" y="368"/>
                  </a:lnTo>
                  <a:lnTo>
                    <a:pt x="5038" y="368"/>
                  </a:lnTo>
                  <a:lnTo>
                    <a:pt x="5182" y="355"/>
                  </a:lnTo>
                  <a:lnTo>
                    <a:pt x="5324" y="338"/>
                  </a:lnTo>
                  <a:lnTo>
                    <a:pt x="5462" y="317"/>
                  </a:lnTo>
                  <a:lnTo>
                    <a:pt x="5599" y="296"/>
                  </a:lnTo>
                  <a:lnTo>
                    <a:pt x="5736" y="272"/>
                  </a:lnTo>
                  <a:lnTo>
                    <a:pt x="5874" y="247"/>
                  </a:lnTo>
                  <a:lnTo>
                    <a:pt x="6149" y="193"/>
                  </a:lnTo>
                  <a:lnTo>
                    <a:pt x="6149" y="193"/>
                  </a:lnTo>
                  <a:lnTo>
                    <a:pt x="6430" y="138"/>
                  </a:lnTo>
                  <a:lnTo>
                    <a:pt x="6572" y="112"/>
                  </a:lnTo>
                  <a:lnTo>
                    <a:pt x="6718" y="85"/>
                  </a:lnTo>
                  <a:lnTo>
                    <a:pt x="6718" y="85"/>
                  </a:lnTo>
                  <a:lnTo>
                    <a:pt x="6840" y="70"/>
                  </a:lnTo>
                  <a:lnTo>
                    <a:pt x="6960" y="55"/>
                  </a:lnTo>
                  <a:lnTo>
                    <a:pt x="7076" y="42"/>
                  </a:lnTo>
                  <a:lnTo>
                    <a:pt x="7191" y="31"/>
                  </a:lnTo>
                  <a:lnTo>
                    <a:pt x="7303" y="23"/>
                  </a:lnTo>
                  <a:lnTo>
                    <a:pt x="7414" y="16"/>
                  </a:lnTo>
                  <a:lnTo>
                    <a:pt x="7521" y="8"/>
                  </a:lnTo>
                  <a:lnTo>
                    <a:pt x="7625" y="4"/>
                  </a:lnTo>
                  <a:lnTo>
                    <a:pt x="7730" y="2"/>
                  </a:lnTo>
                  <a:lnTo>
                    <a:pt x="7830" y="0"/>
                  </a:lnTo>
                  <a:lnTo>
                    <a:pt x="7931" y="0"/>
                  </a:lnTo>
                  <a:lnTo>
                    <a:pt x="8029" y="4"/>
                  </a:lnTo>
                  <a:lnTo>
                    <a:pt x="8125" y="8"/>
                  </a:lnTo>
                  <a:lnTo>
                    <a:pt x="8216" y="14"/>
                  </a:lnTo>
                  <a:lnTo>
                    <a:pt x="8310" y="21"/>
                  </a:lnTo>
                  <a:lnTo>
                    <a:pt x="8400" y="29"/>
                  </a:lnTo>
                  <a:lnTo>
                    <a:pt x="8400" y="29"/>
                  </a:lnTo>
                  <a:lnTo>
                    <a:pt x="8544" y="42"/>
                  </a:lnTo>
                  <a:lnTo>
                    <a:pt x="8685" y="59"/>
                  </a:lnTo>
                  <a:lnTo>
                    <a:pt x="8825" y="80"/>
                  </a:lnTo>
                  <a:lnTo>
                    <a:pt x="8962" y="100"/>
                  </a:lnTo>
                  <a:lnTo>
                    <a:pt x="9100" y="125"/>
                  </a:lnTo>
                  <a:lnTo>
                    <a:pt x="9237" y="151"/>
                  </a:lnTo>
                  <a:lnTo>
                    <a:pt x="9514" y="204"/>
                  </a:lnTo>
                  <a:lnTo>
                    <a:pt x="9514" y="204"/>
                  </a:lnTo>
                  <a:lnTo>
                    <a:pt x="9794" y="259"/>
                  </a:lnTo>
                  <a:lnTo>
                    <a:pt x="9935" y="285"/>
                  </a:lnTo>
                  <a:lnTo>
                    <a:pt x="10079" y="311"/>
                  </a:lnTo>
                  <a:lnTo>
                    <a:pt x="10079" y="311"/>
                  </a:lnTo>
                  <a:lnTo>
                    <a:pt x="10201" y="326"/>
                  </a:lnTo>
                  <a:lnTo>
                    <a:pt x="10319" y="341"/>
                  </a:lnTo>
                  <a:lnTo>
                    <a:pt x="10437" y="355"/>
                  </a:lnTo>
                  <a:lnTo>
                    <a:pt x="10550" y="364"/>
                  </a:lnTo>
                  <a:lnTo>
                    <a:pt x="10664" y="373"/>
                  </a:lnTo>
                  <a:lnTo>
                    <a:pt x="10773" y="381"/>
                  </a:lnTo>
                  <a:lnTo>
                    <a:pt x="10882" y="388"/>
                  </a:lnTo>
                  <a:lnTo>
                    <a:pt x="10987" y="392"/>
                  </a:lnTo>
                  <a:lnTo>
                    <a:pt x="11089" y="394"/>
                  </a:lnTo>
                  <a:lnTo>
                    <a:pt x="11192" y="396"/>
                  </a:lnTo>
                  <a:lnTo>
                    <a:pt x="11290" y="396"/>
                  </a:lnTo>
                  <a:lnTo>
                    <a:pt x="11388" y="392"/>
                  </a:lnTo>
                  <a:lnTo>
                    <a:pt x="11484" y="388"/>
                  </a:lnTo>
                  <a:lnTo>
                    <a:pt x="11578" y="383"/>
                  </a:lnTo>
                  <a:lnTo>
                    <a:pt x="11669" y="377"/>
                  </a:lnTo>
                  <a:lnTo>
                    <a:pt x="11759" y="368"/>
                  </a:lnTo>
                  <a:lnTo>
                    <a:pt x="11759" y="368"/>
                  </a:lnTo>
                  <a:lnTo>
                    <a:pt x="11903" y="355"/>
                  </a:lnTo>
                  <a:lnTo>
                    <a:pt x="12045" y="338"/>
                  </a:lnTo>
                  <a:lnTo>
                    <a:pt x="12186" y="319"/>
                  </a:lnTo>
                  <a:lnTo>
                    <a:pt x="12324" y="296"/>
                  </a:lnTo>
                  <a:lnTo>
                    <a:pt x="12461" y="272"/>
                  </a:lnTo>
                  <a:lnTo>
                    <a:pt x="12601" y="247"/>
                  </a:lnTo>
                  <a:lnTo>
                    <a:pt x="12878" y="193"/>
                  </a:lnTo>
                  <a:lnTo>
                    <a:pt x="12878" y="193"/>
                  </a:lnTo>
                  <a:lnTo>
                    <a:pt x="13153" y="138"/>
                  </a:lnTo>
                  <a:lnTo>
                    <a:pt x="13295" y="112"/>
                  </a:lnTo>
                  <a:lnTo>
                    <a:pt x="13438" y="87"/>
                  </a:lnTo>
                  <a:lnTo>
                    <a:pt x="13438" y="93"/>
                  </a:lnTo>
                  <a:lnTo>
                    <a:pt x="13438" y="93"/>
                  </a:lnTo>
                  <a:lnTo>
                    <a:pt x="13297" y="117"/>
                  </a:lnTo>
                  <a:lnTo>
                    <a:pt x="13155" y="144"/>
                  </a:lnTo>
                  <a:lnTo>
                    <a:pt x="12880" y="198"/>
                  </a:lnTo>
                  <a:lnTo>
                    <a:pt x="12880" y="198"/>
                  </a:lnTo>
                  <a:lnTo>
                    <a:pt x="12601" y="253"/>
                  </a:lnTo>
                  <a:lnTo>
                    <a:pt x="12463" y="277"/>
                  </a:lnTo>
                  <a:lnTo>
                    <a:pt x="12326" y="302"/>
                  </a:lnTo>
                  <a:lnTo>
                    <a:pt x="12186" y="324"/>
                  </a:lnTo>
                  <a:lnTo>
                    <a:pt x="12047" y="343"/>
                  </a:lnTo>
                  <a:lnTo>
                    <a:pt x="11905" y="360"/>
                  </a:lnTo>
                  <a:lnTo>
                    <a:pt x="11759" y="373"/>
                  </a:lnTo>
                  <a:lnTo>
                    <a:pt x="11759" y="373"/>
                  </a:lnTo>
                  <a:lnTo>
                    <a:pt x="11669" y="383"/>
                  </a:lnTo>
                  <a:lnTo>
                    <a:pt x="11578" y="390"/>
                  </a:lnTo>
                  <a:lnTo>
                    <a:pt x="11484" y="396"/>
                  </a:lnTo>
                  <a:lnTo>
                    <a:pt x="11388" y="400"/>
                  </a:lnTo>
                  <a:lnTo>
                    <a:pt x="11290" y="402"/>
                  </a:lnTo>
                  <a:lnTo>
                    <a:pt x="11192" y="402"/>
                  </a:lnTo>
                  <a:lnTo>
                    <a:pt x="11089" y="402"/>
                  </a:lnTo>
                  <a:lnTo>
                    <a:pt x="10987" y="398"/>
                  </a:lnTo>
                  <a:lnTo>
                    <a:pt x="10880" y="394"/>
                  </a:lnTo>
                  <a:lnTo>
                    <a:pt x="10773" y="388"/>
                  </a:lnTo>
                  <a:lnTo>
                    <a:pt x="10664" y="379"/>
                  </a:lnTo>
                  <a:lnTo>
                    <a:pt x="10550" y="372"/>
                  </a:lnTo>
                  <a:lnTo>
                    <a:pt x="10437" y="360"/>
                  </a:lnTo>
                  <a:lnTo>
                    <a:pt x="10319" y="347"/>
                  </a:lnTo>
                  <a:lnTo>
                    <a:pt x="10199" y="332"/>
                  </a:lnTo>
                  <a:lnTo>
                    <a:pt x="10079" y="317"/>
                  </a:lnTo>
                  <a:lnTo>
                    <a:pt x="10079" y="317"/>
                  </a:lnTo>
                  <a:lnTo>
                    <a:pt x="9933" y="291"/>
                  </a:lnTo>
                  <a:lnTo>
                    <a:pt x="9791" y="264"/>
                  </a:lnTo>
                  <a:lnTo>
                    <a:pt x="9514" y="211"/>
                  </a:lnTo>
                  <a:lnTo>
                    <a:pt x="9514" y="211"/>
                  </a:lnTo>
                  <a:lnTo>
                    <a:pt x="9237" y="157"/>
                  </a:lnTo>
                  <a:lnTo>
                    <a:pt x="9100" y="130"/>
                  </a:lnTo>
                  <a:lnTo>
                    <a:pt x="8962" y="108"/>
                  </a:lnTo>
                  <a:lnTo>
                    <a:pt x="8823" y="85"/>
                  </a:lnTo>
                  <a:lnTo>
                    <a:pt x="8685" y="65"/>
                  </a:lnTo>
                  <a:lnTo>
                    <a:pt x="8544" y="49"/>
                  </a:lnTo>
                  <a:lnTo>
                    <a:pt x="8398" y="34"/>
                  </a:lnTo>
                  <a:lnTo>
                    <a:pt x="8398" y="34"/>
                  </a:lnTo>
                  <a:lnTo>
                    <a:pt x="8308" y="27"/>
                  </a:lnTo>
                  <a:lnTo>
                    <a:pt x="8216" y="19"/>
                  </a:lnTo>
                  <a:lnTo>
                    <a:pt x="8123" y="14"/>
                  </a:lnTo>
                  <a:lnTo>
                    <a:pt x="8029" y="10"/>
                  </a:lnTo>
                  <a:lnTo>
                    <a:pt x="7931" y="8"/>
                  </a:lnTo>
                  <a:lnTo>
                    <a:pt x="7830" y="6"/>
                  </a:lnTo>
                  <a:lnTo>
                    <a:pt x="7730" y="8"/>
                  </a:lnTo>
                  <a:lnTo>
                    <a:pt x="7628" y="10"/>
                  </a:lnTo>
                  <a:lnTo>
                    <a:pt x="7521" y="14"/>
                  </a:lnTo>
                  <a:lnTo>
                    <a:pt x="7414" y="21"/>
                  </a:lnTo>
                  <a:lnTo>
                    <a:pt x="7303" y="29"/>
                  </a:lnTo>
                  <a:lnTo>
                    <a:pt x="7191" y="38"/>
                  </a:lnTo>
                  <a:lnTo>
                    <a:pt x="7078" y="48"/>
                  </a:lnTo>
                  <a:lnTo>
                    <a:pt x="6960" y="61"/>
                  </a:lnTo>
                  <a:lnTo>
                    <a:pt x="6840" y="76"/>
                  </a:lnTo>
                  <a:lnTo>
                    <a:pt x="6720" y="91"/>
                  </a:lnTo>
                  <a:lnTo>
                    <a:pt x="6720" y="91"/>
                  </a:lnTo>
                  <a:lnTo>
                    <a:pt x="6574" y="117"/>
                  </a:lnTo>
                  <a:lnTo>
                    <a:pt x="6430" y="144"/>
                  </a:lnTo>
                  <a:lnTo>
                    <a:pt x="6151" y="198"/>
                  </a:lnTo>
                  <a:lnTo>
                    <a:pt x="6151" y="198"/>
                  </a:lnTo>
                  <a:lnTo>
                    <a:pt x="5874" y="253"/>
                  </a:lnTo>
                  <a:lnTo>
                    <a:pt x="5739" y="277"/>
                  </a:lnTo>
                  <a:lnTo>
                    <a:pt x="5601" y="302"/>
                  </a:lnTo>
                  <a:lnTo>
                    <a:pt x="5464" y="323"/>
                  </a:lnTo>
                  <a:lnTo>
                    <a:pt x="5324" y="343"/>
                  </a:lnTo>
                  <a:lnTo>
                    <a:pt x="5182" y="360"/>
                  </a:lnTo>
                  <a:lnTo>
                    <a:pt x="5038" y="373"/>
                  </a:lnTo>
                  <a:lnTo>
                    <a:pt x="5038" y="373"/>
                  </a:lnTo>
                  <a:lnTo>
                    <a:pt x="4905" y="387"/>
                  </a:lnTo>
                  <a:lnTo>
                    <a:pt x="4766" y="396"/>
                  </a:lnTo>
                  <a:lnTo>
                    <a:pt x="4624" y="400"/>
                  </a:lnTo>
                  <a:lnTo>
                    <a:pt x="4478" y="402"/>
                  </a:lnTo>
                  <a:lnTo>
                    <a:pt x="4478" y="4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25A1B180-07A8-473F-90EF-E7C4CAD75180}"/>
                </a:ext>
              </a:extLst>
            </p:cNvPr>
            <p:cNvSpPr>
              <a:spLocks/>
            </p:cNvSpPr>
            <p:nvPr/>
          </p:nvSpPr>
          <p:spPr bwMode="auto">
            <a:xfrm>
              <a:off x="-2132" y="1725"/>
              <a:ext cx="13454" cy="211"/>
            </a:xfrm>
            <a:custGeom>
              <a:avLst/>
              <a:gdLst>
                <a:gd name="T0" fmla="*/ 3917 w 13454"/>
                <a:gd name="T1" fmla="*/ 422 h 424"/>
                <a:gd name="T2" fmla="*/ 3548 w 13454"/>
                <a:gd name="T3" fmla="*/ 403 h 424"/>
                <a:gd name="T4" fmla="*/ 3256 w 13454"/>
                <a:gd name="T5" fmla="*/ 371 h 424"/>
                <a:gd name="T6" fmla="*/ 2744 w 13454"/>
                <a:gd name="T7" fmla="*/ 277 h 424"/>
                <a:gd name="T8" fmla="*/ 2120 w 13454"/>
                <a:gd name="T9" fmla="*/ 151 h 424"/>
                <a:gd name="T10" fmla="*/ 1679 w 13454"/>
                <a:gd name="T11" fmla="*/ 79 h 424"/>
                <a:gd name="T12" fmla="*/ 1385 w 13454"/>
                <a:gd name="T13" fmla="*/ 40 h 424"/>
                <a:gd name="T14" fmla="*/ 975 w 13454"/>
                <a:gd name="T15" fmla="*/ 10 h 424"/>
                <a:gd name="T16" fmla="*/ 547 w 13454"/>
                <a:gd name="T17" fmla="*/ 8 h 424"/>
                <a:gd name="T18" fmla="*/ 109 w 13454"/>
                <a:gd name="T19" fmla="*/ 34 h 424"/>
                <a:gd name="T20" fmla="*/ 109 w 13454"/>
                <a:gd name="T21" fmla="*/ 27 h 424"/>
                <a:gd name="T22" fmla="*/ 547 w 13454"/>
                <a:gd name="T23" fmla="*/ 2 h 424"/>
                <a:gd name="T24" fmla="*/ 975 w 13454"/>
                <a:gd name="T25" fmla="*/ 4 h 424"/>
                <a:gd name="T26" fmla="*/ 1387 w 13454"/>
                <a:gd name="T27" fmla="*/ 32 h 424"/>
                <a:gd name="T28" fmla="*/ 1681 w 13454"/>
                <a:gd name="T29" fmla="*/ 72 h 424"/>
                <a:gd name="T30" fmla="*/ 2122 w 13454"/>
                <a:gd name="T31" fmla="*/ 143 h 424"/>
                <a:gd name="T32" fmla="*/ 2746 w 13454"/>
                <a:gd name="T33" fmla="*/ 271 h 424"/>
                <a:gd name="T34" fmla="*/ 3258 w 13454"/>
                <a:gd name="T35" fmla="*/ 366 h 424"/>
                <a:gd name="T36" fmla="*/ 3583 w 13454"/>
                <a:gd name="T37" fmla="*/ 399 h 424"/>
                <a:gd name="T38" fmla="*/ 4020 w 13454"/>
                <a:gd name="T39" fmla="*/ 418 h 424"/>
                <a:gd name="T40" fmla="*/ 4443 w 13454"/>
                <a:gd name="T41" fmla="*/ 411 h 424"/>
                <a:gd name="T42" fmla="*/ 4849 w 13454"/>
                <a:gd name="T43" fmla="*/ 375 h 424"/>
                <a:gd name="T44" fmla="*/ 5156 w 13454"/>
                <a:gd name="T45" fmla="*/ 332 h 424"/>
                <a:gd name="T46" fmla="*/ 5699 w 13454"/>
                <a:gd name="T47" fmla="*/ 234 h 424"/>
                <a:gd name="T48" fmla="*/ 6310 w 13454"/>
                <a:gd name="T49" fmla="*/ 109 h 424"/>
                <a:gd name="T50" fmla="*/ 6724 w 13454"/>
                <a:gd name="T51" fmla="*/ 40 h 424"/>
                <a:gd name="T52" fmla="*/ 7056 w 13454"/>
                <a:gd name="T53" fmla="*/ 13 h 424"/>
                <a:gd name="T54" fmla="*/ 7490 w 13454"/>
                <a:gd name="T55" fmla="*/ 0 h 424"/>
                <a:gd name="T56" fmla="*/ 7911 w 13454"/>
                <a:gd name="T57" fmla="*/ 15 h 424"/>
                <a:gd name="T58" fmla="*/ 8312 w 13454"/>
                <a:gd name="T59" fmla="*/ 57 h 424"/>
                <a:gd name="T60" fmla="*/ 8633 w 13454"/>
                <a:gd name="T61" fmla="*/ 106 h 424"/>
                <a:gd name="T62" fmla="*/ 9279 w 13454"/>
                <a:gd name="T63" fmla="*/ 230 h 424"/>
                <a:gd name="T64" fmla="*/ 9881 w 13454"/>
                <a:gd name="T65" fmla="*/ 347 h 424"/>
                <a:gd name="T66" fmla="*/ 10201 w 13454"/>
                <a:gd name="T67" fmla="*/ 390 h 424"/>
                <a:gd name="T68" fmla="*/ 10640 w 13454"/>
                <a:gd name="T69" fmla="*/ 415 h 424"/>
                <a:gd name="T70" fmla="*/ 11067 w 13454"/>
                <a:gd name="T71" fmla="*/ 415 h 424"/>
                <a:gd name="T72" fmla="*/ 11477 w 13454"/>
                <a:gd name="T73" fmla="*/ 386 h 424"/>
                <a:gd name="T74" fmla="*/ 11770 w 13454"/>
                <a:gd name="T75" fmla="*/ 347 h 424"/>
                <a:gd name="T76" fmla="*/ 12215 w 13454"/>
                <a:gd name="T77" fmla="*/ 275 h 424"/>
                <a:gd name="T78" fmla="*/ 12841 w 13454"/>
                <a:gd name="T79" fmla="*/ 149 h 424"/>
                <a:gd name="T80" fmla="*/ 13452 w 13454"/>
                <a:gd name="T81" fmla="*/ 42 h 424"/>
                <a:gd name="T82" fmla="*/ 13246 w 13454"/>
                <a:gd name="T83" fmla="*/ 79 h 424"/>
                <a:gd name="T84" fmla="*/ 12644 w 13454"/>
                <a:gd name="T85" fmla="*/ 196 h 424"/>
                <a:gd name="T86" fmla="*/ 11997 w 13454"/>
                <a:gd name="T87" fmla="*/ 320 h 424"/>
                <a:gd name="T88" fmla="*/ 11676 w 13454"/>
                <a:gd name="T89" fmla="*/ 367 h 424"/>
                <a:gd name="T90" fmla="*/ 11275 w 13454"/>
                <a:gd name="T91" fmla="*/ 409 h 424"/>
                <a:gd name="T92" fmla="*/ 10854 w 13454"/>
                <a:gd name="T93" fmla="*/ 424 h 424"/>
                <a:gd name="T94" fmla="*/ 10420 w 13454"/>
                <a:gd name="T95" fmla="*/ 411 h 424"/>
                <a:gd name="T96" fmla="*/ 10090 w 13454"/>
                <a:gd name="T97" fmla="*/ 384 h 424"/>
                <a:gd name="T98" fmla="*/ 9475 w 13454"/>
                <a:gd name="T99" fmla="*/ 275 h 424"/>
                <a:gd name="T100" fmla="*/ 8849 w 13454"/>
                <a:gd name="T101" fmla="*/ 149 h 424"/>
                <a:gd name="T102" fmla="*/ 8406 w 13454"/>
                <a:gd name="T103" fmla="*/ 77 h 424"/>
                <a:gd name="T104" fmla="*/ 8114 w 13454"/>
                <a:gd name="T105" fmla="*/ 40 h 424"/>
                <a:gd name="T106" fmla="*/ 7704 w 13454"/>
                <a:gd name="T107" fmla="*/ 11 h 424"/>
                <a:gd name="T108" fmla="*/ 7276 w 13454"/>
                <a:gd name="T109" fmla="*/ 10 h 424"/>
                <a:gd name="T110" fmla="*/ 6838 w 13454"/>
                <a:gd name="T111" fmla="*/ 34 h 424"/>
                <a:gd name="T112" fmla="*/ 6517 w 13454"/>
                <a:gd name="T113" fmla="*/ 77 h 424"/>
                <a:gd name="T114" fmla="*/ 5911 w 13454"/>
                <a:gd name="T115" fmla="*/ 196 h 424"/>
                <a:gd name="T116" fmla="*/ 5376 w 13454"/>
                <a:gd name="T117" fmla="*/ 302 h 424"/>
                <a:gd name="T118" fmla="*/ 5045 w 13454"/>
                <a:gd name="T119" fmla="*/ 352 h 424"/>
                <a:gd name="T120" fmla="*/ 4585 w 13454"/>
                <a:gd name="T121" fmla="*/ 407 h 424"/>
                <a:gd name="T122" fmla="*/ 4100 w 13454"/>
                <a:gd name="T123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454" h="424">
                  <a:moveTo>
                    <a:pt x="4100" y="424"/>
                  </a:moveTo>
                  <a:lnTo>
                    <a:pt x="4100" y="424"/>
                  </a:lnTo>
                  <a:lnTo>
                    <a:pt x="4009" y="424"/>
                  </a:lnTo>
                  <a:lnTo>
                    <a:pt x="3917" y="422"/>
                  </a:lnTo>
                  <a:lnTo>
                    <a:pt x="3825" y="420"/>
                  </a:lnTo>
                  <a:lnTo>
                    <a:pt x="3734" y="415"/>
                  </a:lnTo>
                  <a:lnTo>
                    <a:pt x="3642" y="409"/>
                  </a:lnTo>
                  <a:lnTo>
                    <a:pt x="3548" y="403"/>
                  </a:lnTo>
                  <a:lnTo>
                    <a:pt x="3455" y="396"/>
                  </a:lnTo>
                  <a:lnTo>
                    <a:pt x="3363" y="386"/>
                  </a:lnTo>
                  <a:lnTo>
                    <a:pt x="3363" y="386"/>
                  </a:lnTo>
                  <a:lnTo>
                    <a:pt x="3256" y="371"/>
                  </a:lnTo>
                  <a:lnTo>
                    <a:pt x="3151" y="354"/>
                  </a:lnTo>
                  <a:lnTo>
                    <a:pt x="3049" y="335"/>
                  </a:lnTo>
                  <a:lnTo>
                    <a:pt x="2946" y="317"/>
                  </a:lnTo>
                  <a:lnTo>
                    <a:pt x="2744" y="277"/>
                  </a:lnTo>
                  <a:lnTo>
                    <a:pt x="2545" y="236"/>
                  </a:lnTo>
                  <a:lnTo>
                    <a:pt x="2545" y="236"/>
                  </a:lnTo>
                  <a:lnTo>
                    <a:pt x="2333" y="192"/>
                  </a:lnTo>
                  <a:lnTo>
                    <a:pt x="2120" y="151"/>
                  </a:lnTo>
                  <a:lnTo>
                    <a:pt x="2011" y="130"/>
                  </a:lnTo>
                  <a:lnTo>
                    <a:pt x="1902" y="111"/>
                  </a:lnTo>
                  <a:lnTo>
                    <a:pt x="1793" y="94"/>
                  </a:lnTo>
                  <a:lnTo>
                    <a:pt x="1679" y="79"/>
                  </a:lnTo>
                  <a:lnTo>
                    <a:pt x="1679" y="79"/>
                  </a:lnTo>
                  <a:lnTo>
                    <a:pt x="1583" y="64"/>
                  </a:lnTo>
                  <a:lnTo>
                    <a:pt x="1485" y="51"/>
                  </a:lnTo>
                  <a:lnTo>
                    <a:pt x="1385" y="40"/>
                  </a:lnTo>
                  <a:lnTo>
                    <a:pt x="1284" y="28"/>
                  </a:lnTo>
                  <a:lnTo>
                    <a:pt x="1182" y="21"/>
                  </a:lnTo>
                  <a:lnTo>
                    <a:pt x="1079" y="15"/>
                  </a:lnTo>
                  <a:lnTo>
                    <a:pt x="975" y="10"/>
                  </a:lnTo>
                  <a:lnTo>
                    <a:pt x="868" y="8"/>
                  </a:lnTo>
                  <a:lnTo>
                    <a:pt x="763" y="6"/>
                  </a:lnTo>
                  <a:lnTo>
                    <a:pt x="654" y="6"/>
                  </a:lnTo>
                  <a:lnTo>
                    <a:pt x="547" y="8"/>
                  </a:lnTo>
                  <a:lnTo>
                    <a:pt x="438" y="11"/>
                  </a:lnTo>
                  <a:lnTo>
                    <a:pt x="329" y="17"/>
                  </a:lnTo>
                  <a:lnTo>
                    <a:pt x="220" y="25"/>
                  </a:lnTo>
                  <a:lnTo>
                    <a:pt x="109" y="34"/>
                  </a:lnTo>
                  <a:lnTo>
                    <a:pt x="0" y="43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09" y="27"/>
                  </a:lnTo>
                  <a:lnTo>
                    <a:pt x="220" y="19"/>
                  </a:lnTo>
                  <a:lnTo>
                    <a:pt x="329" y="11"/>
                  </a:lnTo>
                  <a:lnTo>
                    <a:pt x="438" y="6"/>
                  </a:lnTo>
                  <a:lnTo>
                    <a:pt x="547" y="2"/>
                  </a:lnTo>
                  <a:lnTo>
                    <a:pt x="654" y="0"/>
                  </a:lnTo>
                  <a:lnTo>
                    <a:pt x="763" y="0"/>
                  </a:lnTo>
                  <a:lnTo>
                    <a:pt x="870" y="0"/>
                  </a:lnTo>
                  <a:lnTo>
                    <a:pt x="975" y="4"/>
                  </a:lnTo>
                  <a:lnTo>
                    <a:pt x="1079" y="10"/>
                  </a:lnTo>
                  <a:lnTo>
                    <a:pt x="1182" y="15"/>
                  </a:lnTo>
                  <a:lnTo>
                    <a:pt x="1284" y="23"/>
                  </a:lnTo>
                  <a:lnTo>
                    <a:pt x="1387" y="32"/>
                  </a:lnTo>
                  <a:lnTo>
                    <a:pt x="1487" y="45"/>
                  </a:lnTo>
                  <a:lnTo>
                    <a:pt x="1585" y="59"/>
                  </a:lnTo>
                  <a:lnTo>
                    <a:pt x="1681" y="72"/>
                  </a:lnTo>
                  <a:lnTo>
                    <a:pt x="1681" y="72"/>
                  </a:lnTo>
                  <a:lnTo>
                    <a:pt x="1793" y="89"/>
                  </a:lnTo>
                  <a:lnTo>
                    <a:pt x="1904" y="106"/>
                  </a:lnTo>
                  <a:lnTo>
                    <a:pt x="2013" y="124"/>
                  </a:lnTo>
                  <a:lnTo>
                    <a:pt x="2122" y="143"/>
                  </a:lnTo>
                  <a:lnTo>
                    <a:pt x="2336" y="187"/>
                  </a:lnTo>
                  <a:lnTo>
                    <a:pt x="2545" y="230"/>
                  </a:lnTo>
                  <a:lnTo>
                    <a:pt x="2545" y="230"/>
                  </a:lnTo>
                  <a:lnTo>
                    <a:pt x="2746" y="271"/>
                  </a:lnTo>
                  <a:lnTo>
                    <a:pt x="2946" y="311"/>
                  </a:lnTo>
                  <a:lnTo>
                    <a:pt x="3049" y="330"/>
                  </a:lnTo>
                  <a:lnTo>
                    <a:pt x="3154" y="349"/>
                  </a:lnTo>
                  <a:lnTo>
                    <a:pt x="3258" y="366"/>
                  </a:lnTo>
                  <a:lnTo>
                    <a:pt x="3363" y="381"/>
                  </a:lnTo>
                  <a:lnTo>
                    <a:pt x="3363" y="381"/>
                  </a:lnTo>
                  <a:lnTo>
                    <a:pt x="3474" y="390"/>
                  </a:lnTo>
                  <a:lnTo>
                    <a:pt x="3583" y="399"/>
                  </a:lnTo>
                  <a:lnTo>
                    <a:pt x="3692" y="407"/>
                  </a:lnTo>
                  <a:lnTo>
                    <a:pt x="3804" y="413"/>
                  </a:lnTo>
                  <a:lnTo>
                    <a:pt x="3911" y="416"/>
                  </a:lnTo>
                  <a:lnTo>
                    <a:pt x="4020" y="418"/>
                  </a:lnTo>
                  <a:lnTo>
                    <a:pt x="4127" y="418"/>
                  </a:lnTo>
                  <a:lnTo>
                    <a:pt x="4233" y="418"/>
                  </a:lnTo>
                  <a:lnTo>
                    <a:pt x="4338" y="415"/>
                  </a:lnTo>
                  <a:lnTo>
                    <a:pt x="4443" y="411"/>
                  </a:lnTo>
                  <a:lnTo>
                    <a:pt x="4547" y="403"/>
                  </a:lnTo>
                  <a:lnTo>
                    <a:pt x="4648" y="396"/>
                  </a:lnTo>
                  <a:lnTo>
                    <a:pt x="4750" y="386"/>
                  </a:lnTo>
                  <a:lnTo>
                    <a:pt x="4849" y="375"/>
                  </a:lnTo>
                  <a:lnTo>
                    <a:pt x="4947" y="362"/>
                  </a:lnTo>
                  <a:lnTo>
                    <a:pt x="5043" y="347"/>
                  </a:lnTo>
                  <a:lnTo>
                    <a:pt x="5043" y="347"/>
                  </a:lnTo>
                  <a:lnTo>
                    <a:pt x="5156" y="332"/>
                  </a:lnTo>
                  <a:lnTo>
                    <a:pt x="5267" y="313"/>
                  </a:lnTo>
                  <a:lnTo>
                    <a:pt x="5376" y="294"/>
                  </a:lnTo>
                  <a:lnTo>
                    <a:pt x="5485" y="275"/>
                  </a:lnTo>
                  <a:lnTo>
                    <a:pt x="5699" y="234"/>
                  </a:lnTo>
                  <a:lnTo>
                    <a:pt x="5911" y="190"/>
                  </a:lnTo>
                  <a:lnTo>
                    <a:pt x="5911" y="190"/>
                  </a:lnTo>
                  <a:lnTo>
                    <a:pt x="6109" y="149"/>
                  </a:lnTo>
                  <a:lnTo>
                    <a:pt x="6310" y="109"/>
                  </a:lnTo>
                  <a:lnTo>
                    <a:pt x="6412" y="91"/>
                  </a:lnTo>
                  <a:lnTo>
                    <a:pt x="6517" y="72"/>
                  </a:lnTo>
                  <a:lnTo>
                    <a:pt x="6620" y="55"/>
                  </a:lnTo>
                  <a:lnTo>
                    <a:pt x="6724" y="40"/>
                  </a:lnTo>
                  <a:lnTo>
                    <a:pt x="6724" y="40"/>
                  </a:lnTo>
                  <a:lnTo>
                    <a:pt x="6836" y="28"/>
                  </a:lnTo>
                  <a:lnTo>
                    <a:pt x="6947" y="19"/>
                  </a:lnTo>
                  <a:lnTo>
                    <a:pt x="7056" y="13"/>
                  </a:lnTo>
                  <a:lnTo>
                    <a:pt x="7165" y="8"/>
                  </a:lnTo>
                  <a:lnTo>
                    <a:pt x="7274" y="4"/>
                  </a:lnTo>
                  <a:lnTo>
                    <a:pt x="7383" y="0"/>
                  </a:lnTo>
                  <a:lnTo>
                    <a:pt x="7490" y="0"/>
                  </a:lnTo>
                  <a:lnTo>
                    <a:pt x="7597" y="2"/>
                  </a:lnTo>
                  <a:lnTo>
                    <a:pt x="7704" y="4"/>
                  </a:lnTo>
                  <a:lnTo>
                    <a:pt x="7809" y="10"/>
                  </a:lnTo>
                  <a:lnTo>
                    <a:pt x="7911" y="15"/>
                  </a:lnTo>
                  <a:lnTo>
                    <a:pt x="8014" y="23"/>
                  </a:lnTo>
                  <a:lnTo>
                    <a:pt x="8114" y="32"/>
                  </a:lnTo>
                  <a:lnTo>
                    <a:pt x="8214" y="43"/>
                  </a:lnTo>
                  <a:lnTo>
                    <a:pt x="8312" y="57"/>
                  </a:lnTo>
                  <a:lnTo>
                    <a:pt x="8408" y="72"/>
                  </a:lnTo>
                  <a:lnTo>
                    <a:pt x="8408" y="72"/>
                  </a:lnTo>
                  <a:lnTo>
                    <a:pt x="8522" y="89"/>
                  </a:lnTo>
                  <a:lnTo>
                    <a:pt x="8633" y="106"/>
                  </a:lnTo>
                  <a:lnTo>
                    <a:pt x="8742" y="124"/>
                  </a:lnTo>
                  <a:lnTo>
                    <a:pt x="8851" y="143"/>
                  </a:lnTo>
                  <a:lnTo>
                    <a:pt x="9067" y="187"/>
                  </a:lnTo>
                  <a:lnTo>
                    <a:pt x="9279" y="230"/>
                  </a:lnTo>
                  <a:lnTo>
                    <a:pt x="9279" y="230"/>
                  </a:lnTo>
                  <a:lnTo>
                    <a:pt x="9475" y="270"/>
                  </a:lnTo>
                  <a:lnTo>
                    <a:pt x="9678" y="309"/>
                  </a:lnTo>
                  <a:lnTo>
                    <a:pt x="9881" y="347"/>
                  </a:lnTo>
                  <a:lnTo>
                    <a:pt x="9985" y="364"/>
                  </a:lnTo>
                  <a:lnTo>
                    <a:pt x="10090" y="379"/>
                  </a:lnTo>
                  <a:lnTo>
                    <a:pt x="10090" y="379"/>
                  </a:lnTo>
                  <a:lnTo>
                    <a:pt x="10201" y="390"/>
                  </a:lnTo>
                  <a:lnTo>
                    <a:pt x="10310" y="398"/>
                  </a:lnTo>
                  <a:lnTo>
                    <a:pt x="10422" y="405"/>
                  </a:lnTo>
                  <a:lnTo>
                    <a:pt x="10531" y="411"/>
                  </a:lnTo>
                  <a:lnTo>
                    <a:pt x="10640" y="415"/>
                  </a:lnTo>
                  <a:lnTo>
                    <a:pt x="10747" y="416"/>
                  </a:lnTo>
                  <a:lnTo>
                    <a:pt x="10854" y="418"/>
                  </a:lnTo>
                  <a:lnTo>
                    <a:pt x="10960" y="416"/>
                  </a:lnTo>
                  <a:lnTo>
                    <a:pt x="11067" y="415"/>
                  </a:lnTo>
                  <a:lnTo>
                    <a:pt x="11170" y="409"/>
                  </a:lnTo>
                  <a:lnTo>
                    <a:pt x="11275" y="403"/>
                  </a:lnTo>
                  <a:lnTo>
                    <a:pt x="11377" y="396"/>
                  </a:lnTo>
                  <a:lnTo>
                    <a:pt x="11477" y="386"/>
                  </a:lnTo>
                  <a:lnTo>
                    <a:pt x="11576" y="375"/>
                  </a:lnTo>
                  <a:lnTo>
                    <a:pt x="11674" y="362"/>
                  </a:lnTo>
                  <a:lnTo>
                    <a:pt x="11770" y="347"/>
                  </a:lnTo>
                  <a:lnTo>
                    <a:pt x="11770" y="347"/>
                  </a:lnTo>
                  <a:lnTo>
                    <a:pt x="11883" y="332"/>
                  </a:lnTo>
                  <a:lnTo>
                    <a:pt x="11994" y="315"/>
                  </a:lnTo>
                  <a:lnTo>
                    <a:pt x="12106" y="296"/>
                  </a:lnTo>
                  <a:lnTo>
                    <a:pt x="12215" y="275"/>
                  </a:lnTo>
                  <a:lnTo>
                    <a:pt x="12431" y="234"/>
                  </a:lnTo>
                  <a:lnTo>
                    <a:pt x="12644" y="190"/>
                  </a:lnTo>
                  <a:lnTo>
                    <a:pt x="12644" y="190"/>
                  </a:lnTo>
                  <a:lnTo>
                    <a:pt x="12841" y="149"/>
                  </a:lnTo>
                  <a:lnTo>
                    <a:pt x="13041" y="109"/>
                  </a:lnTo>
                  <a:lnTo>
                    <a:pt x="13244" y="74"/>
                  </a:lnTo>
                  <a:lnTo>
                    <a:pt x="13349" y="57"/>
                  </a:lnTo>
                  <a:lnTo>
                    <a:pt x="13452" y="42"/>
                  </a:lnTo>
                  <a:lnTo>
                    <a:pt x="13454" y="47"/>
                  </a:lnTo>
                  <a:lnTo>
                    <a:pt x="13454" y="47"/>
                  </a:lnTo>
                  <a:lnTo>
                    <a:pt x="13349" y="62"/>
                  </a:lnTo>
                  <a:lnTo>
                    <a:pt x="13246" y="79"/>
                  </a:lnTo>
                  <a:lnTo>
                    <a:pt x="13041" y="115"/>
                  </a:lnTo>
                  <a:lnTo>
                    <a:pt x="12843" y="155"/>
                  </a:lnTo>
                  <a:lnTo>
                    <a:pt x="12644" y="196"/>
                  </a:lnTo>
                  <a:lnTo>
                    <a:pt x="12644" y="196"/>
                  </a:lnTo>
                  <a:lnTo>
                    <a:pt x="12433" y="239"/>
                  </a:lnTo>
                  <a:lnTo>
                    <a:pt x="12217" y="281"/>
                  </a:lnTo>
                  <a:lnTo>
                    <a:pt x="12108" y="302"/>
                  </a:lnTo>
                  <a:lnTo>
                    <a:pt x="11997" y="320"/>
                  </a:lnTo>
                  <a:lnTo>
                    <a:pt x="11885" y="337"/>
                  </a:lnTo>
                  <a:lnTo>
                    <a:pt x="11772" y="352"/>
                  </a:lnTo>
                  <a:lnTo>
                    <a:pt x="11772" y="352"/>
                  </a:lnTo>
                  <a:lnTo>
                    <a:pt x="11676" y="367"/>
                  </a:lnTo>
                  <a:lnTo>
                    <a:pt x="11578" y="381"/>
                  </a:lnTo>
                  <a:lnTo>
                    <a:pt x="11477" y="392"/>
                  </a:lnTo>
                  <a:lnTo>
                    <a:pt x="11377" y="401"/>
                  </a:lnTo>
                  <a:lnTo>
                    <a:pt x="11275" y="409"/>
                  </a:lnTo>
                  <a:lnTo>
                    <a:pt x="11172" y="415"/>
                  </a:lnTo>
                  <a:lnTo>
                    <a:pt x="11067" y="420"/>
                  </a:lnTo>
                  <a:lnTo>
                    <a:pt x="10960" y="422"/>
                  </a:lnTo>
                  <a:lnTo>
                    <a:pt x="10854" y="424"/>
                  </a:lnTo>
                  <a:lnTo>
                    <a:pt x="10747" y="424"/>
                  </a:lnTo>
                  <a:lnTo>
                    <a:pt x="10638" y="420"/>
                  </a:lnTo>
                  <a:lnTo>
                    <a:pt x="10531" y="416"/>
                  </a:lnTo>
                  <a:lnTo>
                    <a:pt x="10420" y="411"/>
                  </a:lnTo>
                  <a:lnTo>
                    <a:pt x="10310" y="405"/>
                  </a:lnTo>
                  <a:lnTo>
                    <a:pt x="10199" y="396"/>
                  </a:lnTo>
                  <a:lnTo>
                    <a:pt x="10090" y="384"/>
                  </a:lnTo>
                  <a:lnTo>
                    <a:pt x="10090" y="384"/>
                  </a:lnTo>
                  <a:lnTo>
                    <a:pt x="9985" y="369"/>
                  </a:lnTo>
                  <a:lnTo>
                    <a:pt x="9881" y="352"/>
                  </a:lnTo>
                  <a:lnTo>
                    <a:pt x="9676" y="315"/>
                  </a:lnTo>
                  <a:lnTo>
                    <a:pt x="9475" y="275"/>
                  </a:lnTo>
                  <a:lnTo>
                    <a:pt x="9277" y="236"/>
                  </a:lnTo>
                  <a:lnTo>
                    <a:pt x="9277" y="236"/>
                  </a:lnTo>
                  <a:lnTo>
                    <a:pt x="9065" y="192"/>
                  </a:lnTo>
                  <a:lnTo>
                    <a:pt x="8849" y="149"/>
                  </a:lnTo>
                  <a:lnTo>
                    <a:pt x="8740" y="130"/>
                  </a:lnTo>
                  <a:lnTo>
                    <a:pt x="8631" y="111"/>
                  </a:lnTo>
                  <a:lnTo>
                    <a:pt x="8520" y="94"/>
                  </a:lnTo>
                  <a:lnTo>
                    <a:pt x="8406" y="77"/>
                  </a:lnTo>
                  <a:lnTo>
                    <a:pt x="8406" y="77"/>
                  </a:lnTo>
                  <a:lnTo>
                    <a:pt x="8310" y="64"/>
                  </a:lnTo>
                  <a:lnTo>
                    <a:pt x="8212" y="51"/>
                  </a:lnTo>
                  <a:lnTo>
                    <a:pt x="8114" y="40"/>
                  </a:lnTo>
                  <a:lnTo>
                    <a:pt x="8014" y="30"/>
                  </a:lnTo>
                  <a:lnTo>
                    <a:pt x="7911" y="21"/>
                  </a:lnTo>
                  <a:lnTo>
                    <a:pt x="7806" y="15"/>
                  </a:lnTo>
                  <a:lnTo>
                    <a:pt x="7704" y="11"/>
                  </a:lnTo>
                  <a:lnTo>
                    <a:pt x="7597" y="8"/>
                  </a:lnTo>
                  <a:lnTo>
                    <a:pt x="7490" y="6"/>
                  </a:lnTo>
                  <a:lnTo>
                    <a:pt x="7383" y="8"/>
                  </a:lnTo>
                  <a:lnTo>
                    <a:pt x="7276" y="10"/>
                  </a:lnTo>
                  <a:lnTo>
                    <a:pt x="7167" y="13"/>
                  </a:lnTo>
                  <a:lnTo>
                    <a:pt x="7058" y="19"/>
                  </a:lnTo>
                  <a:lnTo>
                    <a:pt x="6947" y="27"/>
                  </a:lnTo>
                  <a:lnTo>
                    <a:pt x="6838" y="34"/>
                  </a:lnTo>
                  <a:lnTo>
                    <a:pt x="6727" y="45"/>
                  </a:lnTo>
                  <a:lnTo>
                    <a:pt x="6727" y="45"/>
                  </a:lnTo>
                  <a:lnTo>
                    <a:pt x="6622" y="60"/>
                  </a:lnTo>
                  <a:lnTo>
                    <a:pt x="6517" y="77"/>
                  </a:lnTo>
                  <a:lnTo>
                    <a:pt x="6415" y="96"/>
                  </a:lnTo>
                  <a:lnTo>
                    <a:pt x="6312" y="115"/>
                  </a:lnTo>
                  <a:lnTo>
                    <a:pt x="6109" y="155"/>
                  </a:lnTo>
                  <a:lnTo>
                    <a:pt x="5911" y="196"/>
                  </a:lnTo>
                  <a:lnTo>
                    <a:pt x="5911" y="196"/>
                  </a:lnTo>
                  <a:lnTo>
                    <a:pt x="5701" y="239"/>
                  </a:lnTo>
                  <a:lnTo>
                    <a:pt x="5485" y="281"/>
                  </a:lnTo>
                  <a:lnTo>
                    <a:pt x="5376" y="302"/>
                  </a:lnTo>
                  <a:lnTo>
                    <a:pt x="5267" y="320"/>
                  </a:lnTo>
                  <a:lnTo>
                    <a:pt x="5156" y="337"/>
                  </a:lnTo>
                  <a:lnTo>
                    <a:pt x="5045" y="352"/>
                  </a:lnTo>
                  <a:lnTo>
                    <a:pt x="5045" y="352"/>
                  </a:lnTo>
                  <a:lnTo>
                    <a:pt x="4934" y="369"/>
                  </a:lnTo>
                  <a:lnTo>
                    <a:pt x="4820" y="384"/>
                  </a:lnTo>
                  <a:lnTo>
                    <a:pt x="4702" y="396"/>
                  </a:lnTo>
                  <a:lnTo>
                    <a:pt x="4585" y="407"/>
                  </a:lnTo>
                  <a:lnTo>
                    <a:pt x="4467" y="415"/>
                  </a:lnTo>
                  <a:lnTo>
                    <a:pt x="4345" y="420"/>
                  </a:lnTo>
                  <a:lnTo>
                    <a:pt x="4222" y="424"/>
                  </a:lnTo>
                  <a:lnTo>
                    <a:pt x="4100" y="424"/>
                  </a:lnTo>
                  <a:lnTo>
                    <a:pt x="4100" y="4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5CBB5D96-D796-45AC-8D5A-2903F66235EE}"/>
                </a:ext>
              </a:extLst>
            </p:cNvPr>
            <p:cNvSpPr>
              <a:spLocks/>
            </p:cNvSpPr>
            <p:nvPr/>
          </p:nvSpPr>
          <p:spPr bwMode="auto">
            <a:xfrm>
              <a:off x="-2351" y="1685"/>
              <a:ext cx="13483" cy="291"/>
            </a:xfrm>
            <a:custGeom>
              <a:avLst/>
              <a:gdLst>
                <a:gd name="T0" fmla="*/ 3370 w 13483"/>
                <a:gd name="T1" fmla="*/ 578 h 582"/>
                <a:gd name="T2" fmla="*/ 2984 w 13483"/>
                <a:gd name="T3" fmla="*/ 529 h 582"/>
                <a:gd name="T4" fmla="*/ 2153 w 13483"/>
                <a:gd name="T5" fmla="*/ 339 h 582"/>
                <a:gd name="T6" fmla="*/ 1684 w 13483"/>
                <a:gd name="T7" fmla="*/ 220 h 582"/>
                <a:gd name="T8" fmla="*/ 1135 w 13483"/>
                <a:gd name="T9" fmla="*/ 98 h 582"/>
                <a:gd name="T10" fmla="*/ 602 w 13483"/>
                <a:gd name="T11" fmla="*/ 25 h 582"/>
                <a:gd name="T12" fmla="*/ 96 w 13483"/>
                <a:gd name="T13" fmla="*/ 6 h 582"/>
                <a:gd name="T14" fmla="*/ 195 w 13483"/>
                <a:gd name="T15" fmla="*/ 0 h 582"/>
                <a:gd name="T16" fmla="*/ 707 w 13483"/>
                <a:gd name="T17" fmla="*/ 30 h 582"/>
                <a:gd name="T18" fmla="*/ 1246 w 13483"/>
                <a:gd name="T19" fmla="*/ 111 h 582"/>
                <a:gd name="T20" fmla="*/ 1687 w 13483"/>
                <a:gd name="T21" fmla="*/ 215 h 582"/>
                <a:gd name="T22" fmla="*/ 2461 w 13483"/>
                <a:gd name="T23" fmla="*/ 411 h 582"/>
                <a:gd name="T24" fmla="*/ 3063 w 13483"/>
                <a:gd name="T25" fmla="*/ 535 h 582"/>
                <a:gd name="T26" fmla="*/ 3370 w 13483"/>
                <a:gd name="T27" fmla="*/ 573 h 582"/>
                <a:gd name="T28" fmla="*/ 3870 w 13483"/>
                <a:gd name="T29" fmla="*/ 565 h 582"/>
                <a:gd name="T30" fmla="*/ 4398 w 13483"/>
                <a:gd name="T31" fmla="*/ 503 h 582"/>
                <a:gd name="T32" fmla="*/ 4945 w 13483"/>
                <a:gd name="T33" fmla="*/ 390 h 582"/>
                <a:gd name="T34" fmla="*/ 5528 w 13483"/>
                <a:gd name="T35" fmla="*/ 245 h 582"/>
                <a:gd name="T36" fmla="*/ 6280 w 13483"/>
                <a:gd name="T37" fmla="*/ 68 h 582"/>
                <a:gd name="T38" fmla="*/ 6662 w 13483"/>
                <a:gd name="T39" fmla="*/ 11 h 582"/>
                <a:gd name="T40" fmla="*/ 7037 w 13483"/>
                <a:gd name="T41" fmla="*/ 2 h 582"/>
                <a:gd name="T42" fmla="*/ 7556 w 13483"/>
                <a:gd name="T43" fmla="*/ 43 h 582"/>
                <a:gd name="T44" fmla="*/ 8097 w 13483"/>
                <a:gd name="T45" fmla="*/ 136 h 582"/>
                <a:gd name="T46" fmla="*/ 8547 w 13483"/>
                <a:gd name="T47" fmla="*/ 243 h 582"/>
                <a:gd name="T48" fmla="*/ 9354 w 13483"/>
                <a:gd name="T49" fmla="*/ 445 h 582"/>
                <a:gd name="T50" fmla="*/ 9882 w 13483"/>
                <a:gd name="T51" fmla="*/ 546 h 582"/>
                <a:gd name="T52" fmla="*/ 10209 w 13483"/>
                <a:gd name="T53" fmla="*/ 575 h 582"/>
                <a:gd name="T54" fmla="*/ 10715 w 13483"/>
                <a:gd name="T55" fmla="*/ 556 h 582"/>
                <a:gd name="T56" fmla="*/ 11249 w 13483"/>
                <a:gd name="T57" fmla="*/ 484 h 582"/>
                <a:gd name="T58" fmla="*/ 11797 w 13483"/>
                <a:gd name="T59" fmla="*/ 362 h 582"/>
                <a:gd name="T60" fmla="*/ 12272 w 13483"/>
                <a:gd name="T61" fmla="*/ 245 h 582"/>
                <a:gd name="T62" fmla="*/ 13099 w 13483"/>
                <a:gd name="T63" fmla="*/ 55 h 582"/>
                <a:gd name="T64" fmla="*/ 13483 w 13483"/>
                <a:gd name="T65" fmla="*/ 6 h 582"/>
                <a:gd name="T66" fmla="*/ 13252 w 13483"/>
                <a:gd name="T67" fmla="*/ 38 h 582"/>
                <a:gd name="T68" fmla="*/ 12726 w 13483"/>
                <a:gd name="T69" fmla="*/ 138 h 582"/>
                <a:gd name="T70" fmla="*/ 11919 w 13483"/>
                <a:gd name="T71" fmla="*/ 339 h 582"/>
                <a:gd name="T72" fmla="*/ 11467 w 13483"/>
                <a:gd name="T73" fmla="*/ 448 h 582"/>
                <a:gd name="T74" fmla="*/ 10926 w 13483"/>
                <a:gd name="T75" fmla="*/ 541 h 582"/>
                <a:gd name="T76" fmla="*/ 10407 w 13483"/>
                <a:gd name="T77" fmla="*/ 580 h 582"/>
                <a:gd name="T78" fmla="*/ 10034 w 13483"/>
                <a:gd name="T79" fmla="*/ 571 h 582"/>
                <a:gd name="T80" fmla="*/ 9653 w 13483"/>
                <a:gd name="T81" fmla="*/ 514 h 582"/>
                <a:gd name="T82" fmla="*/ 8900 w 13483"/>
                <a:gd name="T83" fmla="*/ 339 h 582"/>
                <a:gd name="T84" fmla="*/ 8315 w 13483"/>
                <a:gd name="T85" fmla="*/ 192 h 582"/>
                <a:gd name="T86" fmla="*/ 7770 w 13483"/>
                <a:gd name="T87" fmla="*/ 79 h 582"/>
                <a:gd name="T88" fmla="*/ 7240 w 13483"/>
                <a:gd name="T89" fmla="*/ 19 h 582"/>
                <a:gd name="T90" fmla="*/ 6741 w 13483"/>
                <a:gd name="T91" fmla="*/ 11 h 582"/>
                <a:gd name="T92" fmla="*/ 6433 w 13483"/>
                <a:gd name="T93" fmla="*/ 47 h 582"/>
                <a:gd name="T94" fmla="*/ 5833 w 13483"/>
                <a:gd name="T95" fmla="*/ 173 h 582"/>
                <a:gd name="T96" fmla="*/ 5057 w 13483"/>
                <a:gd name="T97" fmla="*/ 367 h 582"/>
                <a:gd name="T98" fmla="*/ 4666 w 13483"/>
                <a:gd name="T99" fmla="*/ 462 h 582"/>
                <a:gd name="T100" fmla="*/ 4184 w 13483"/>
                <a:gd name="T101" fmla="*/ 541 h 582"/>
                <a:gd name="T102" fmla="*/ 3722 w 13483"/>
                <a:gd name="T103" fmla="*/ 578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483" h="582">
                  <a:moveTo>
                    <a:pt x="3543" y="582"/>
                  </a:moveTo>
                  <a:lnTo>
                    <a:pt x="3543" y="582"/>
                  </a:lnTo>
                  <a:lnTo>
                    <a:pt x="3456" y="582"/>
                  </a:lnTo>
                  <a:lnTo>
                    <a:pt x="3370" y="578"/>
                  </a:lnTo>
                  <a:lnTo>
                    <a:pt x="3370" y="578"/>
                  </a:lnTo>
                  <a:lnTo>
                    <a:pt x="3292" y="573"/>
                  </a:lnTo>
                  <a:lnTo>
                    <a:pt x="3216" y="563"/>
                  </a:lnTo>
                  <a:lnTo>
                    <a:pt x="3137" y="554"/>
                  </a:lnTo>
                  <a:lnTo>
                    <a:pt x="3061" y="542"/>
                  </a:lnTo>
                  <a:lnTo>
                    <a:pt x="2984" y="529"/>
                  </a:lnTo>
                  <a:lnTo>
                    <a:pt x="2910" y="516"/>
                  </a:lnTo>
                  <a:lnTo>
                    <a:pt x="2760" y="486"/>
                  </a:lnTo>
                  <a:lnTo>
                    <a:pt x="2609" y="452"/>
                  </a:lnTo>
                  <a:lnTo>
                    <a:pt x="2459" y="416"/>
                  </a:lnTo>
                  <a:lnTo>
                    <a:pt x="2153" y="339"/>
                  </a:lnTo>
                  <a:lnTo>
                    <a:pt x="2153" y="339"/>
                  </a:lnTo>
                  <a:lnTo>
                    <a:pt x="1922" y="279"/>
                  </a:lnTo>
                  <a:lnTo>
                    <a:pt x="1804" y="249"/>
                  </a:lnTo>
                  <a:lnTo>
                    <a:pt x="1684" y="220"/>
                  </a:lnTo>
                  <a:lnTo>
                    <a:pt x="1684" y="220"/>
                  </a:lnTo>
                  <a:lnTo>
                    <a:pt x="1573" y="192"/>
                  </a:lnTo>
                  <a:lnTo>
                    <a:pt x="1464" y="166"/>
                  </a:lnTo>
                  <a:lnTo>
                    <a:pt x="1353" y="141"/>
                  </a:lnTo>
                  <a:lnTo>
                    <a:pt x="1244" y="119"/>
                  </a:lnTo>
                  <a:lnTo>
                    <a:pt x="1135" y="98"/>
                  </a:lnTo>
                  <a:lnTo>
                    <a:pt x="1028" y="79"/>
                  </a:lnTo>
                  <a:lnTo>
                    <a:pt x="919" y="62"/>
                  </a:lnTo>
                  <a:lnTo>
                    <a:pt x="812" y="47"/>
                  </a:lnTo>
                  <a:lnTo>
                    <a:pt x="707" y="36"/>
                  </a:lnTo>
                  <a:lnTo>
                    <a:pt x="602" y="25"/>
                  </a:lnTo>
                  <a:lnTo>
                    <a:pt x="498" y="17"/>
                  </a:lnTo>
                  <a:lnTo>
                    <a:pt x="395" y="11"/>
                  </a:lnTo>
                  <a:lnTo>
                    <a:pt x="295" y="8"/>
                  </a:lnTo>
                  <a:lnTo>
                    <a:pt x="195" y="6"/>
                  </a:lnTo>
                  <a:lnTo>
                    <a:pt x="96" y="6"/>
                  </a:lnTo>
                  <a:lnTo>
                    <a:pt x="0" y="9"/>
                  </a:lnTo>
                  <a:lnTo>
                    <a:pt x="0" y="4"/>
                  </a:lnTo>
                  <a:lnTo>
                    <a:pt x="0" y="4"/>
                  </a:lnTo>
                  <a:lnTo>
                    <a:pt x="96" y="0"/>
                  </a:lnTo>
                  <a:lnTo>
                    <a:pt x="195" y="0"/>
                  </a:lnTo>
                  <a:lnTo>
                    <a:pt x="295" y="2"/>
                  </a:lnTo>
                  <a:lnTo>
                    <a:pt x="395" y="6"/>
                  </a:lnTo>
                  <a:lnTo>
                    <a:pt x="500" y="11"/>
                  </a:lnTo>
                  <a:lnTo>
                    <a:pt x="602" y="19"/>
                  </a:lnTo>
                  <a:lnTo>
                    <a:pt x="707" y="30"/>
                  </a:lnTo>
                  <a:lnTo>
                    <a:pt x="814" y="42"/>
                  </a:lnTo>
                  <a:lnTo>
                    <a:pt x="921" y="57"/>
                  </a:lnTo>
                  <a:lnTo>
                    <a:pt x="1028" y="74"/>
                  </a:lnTo>
                  <a:lnTo>
                    <a:pt x="1137" y="90"/>
                  </a:lnTo>
                  <a:lnTo>
                    <a:pt x="1246" y="111"/>
                  </a:lnTo>
                  <a:lnTo>
                    <a:pt x="1355" y="136"/>
                  </a:lnTo>
                  <a:lnTo>
                    <a:pt x="1464" y="160"/>
                  </a:lnTo>
                  <a:lnTo>
                    <a:pt x="1575" y="187"/>
                  </a:lnTo>
                  <a:lnTo>
                    <a:pt x="1687" y="215"/>
                  </a:lnTo>
                  <a:lnTo>
                    <a:pt x="1687" y="215"/>
                  </a:lnTo>
                  <a:lnTo>
                    <a:pt x="1804" y="243"/>
                  </a:lnTo>
                  <a:lnTo>
                    <a:pt x="1924" y="273"/>
                  </a:lnTo>
                  <a:lnTo>
                    <a:pt x="2156" y="333"/>
                  </a:lnTo>
                  <a:lnTo>
                    <a:pt x="2156" y="333"/>
                  </a:lnTo>
                  <a:lnTo>
                    <a:pt x="2461" y="411"/>
                  </a:lnTo>
                  <a:lnTo>
                    <a:pt x="2611" y="446"/>
                  </a:lnTo>
                  <a:lnTo>
                    <a:pt x="2760" y="478"/>
                  </a:lnTo>
                  <a:lnTo>
                    <a:pt x="2910" y="509"/>
                  </a:lnTo>
                  <a:lnTo>
                    <a:pt x="2987" y="524"/>
                  </a:lnTo>
                  <a:lnTo>
                    <a:pt x="3063" y="535"/>
                  </a:lnTo>
                  <a:lnTo>
                    <a:pt x="3139" y="546"/>
                  </a:lnTo>
                  <a:lnTo>
                    <a:pt x="3216" y="558"/>
                  </a:lnTo>
                  <a:lnTo>
                    <a:pt x="3292" y="565"/>
                  </a:lnTo>
                  <a:lnTo>
                    <a:pt x="3370" y="573"/>
                  </a:lnTo>
                  <a:lnTo>
                    <a:pt x="3370" y="573"/>
                  </a:lnTo>
                  <a:lnTo>
                    <a:pt x="3469" y="576"/>
                  </a:lnTo>
                  <a:lnTo>
                    <a:pt x="3567" y="576"/>
                  </a:lnTo>
                  <a:lnTo>
                    <a:pt x="3667" y="575"/>
                  </a:lnTo>
                  <a:lnTo>
                    <a:pt x="3767" y="571"/>
                  </a:lnTo>
                  <a:lnTo>
                    <a:pt x="3870" y="565"/>
                  </a:lnTo>
                  <a:lnTo>
                    <a:pt x="3975" y="558"/>
                  </a:lnTo>
                  <a:lnTo>
                    <a:pt x="4079" y="546"/>
                  </a:lnTo>
                  <a:lnTo>
                    <a:pt x="4184" y="535"/>
                  </a:lnTo>
                  <a:lnTo>
                    <a:pt x="4291" y="520"/>
                  </a:lnTo>
                  <a:lnTo>
                    <a:pt x="4398" y="503"/>
                  </a:lnTo>
                  <a:lnTo>
                    <a:pt x="4507" y="486"/>
                  </a:lnTo>
                  <a:lnTo>
                    <a:pt x="4616" y="465"/>
                  </a:lnTo>
                  <a:lnTo>
                    <a:pt x="4725" y="443"/>
                  </a:lnTo>
                  <a:lnTo>
                    <a:pt x="4834" y="418"/>
                  </a:lnTo>
                  <a:lnTo>
                    <a:pt x="4945" y="390"/>
                  </a:lnTo>
                  <a:lnTo>
                    <a:pt x="5054" y="362"/>
                  </a:lnTo>
                  <a:lnTo>
                    <a:pt x="5054" y="362"/>
                  </a:lnTo>
                  <a:lnTo>
                    <a:pt x="5174" y="333"/>
                  </a:lnTo>
                  <a:lnTo>
                    <a:pt x="5294" y="303"/>
                  </a:lnTo>
                  <a:lnTo>
                    <a:pt x="5528" y="245"/>
                  </a:lnTo>
                  <a:lnTo>
                    <a:pt x="5528" y="245"/>
                  </a:lnTo>
                  <a:lnTo>
                    <a:pt x="5831" y="168"/>
                  </a:lnTo>
                  <a:lnTo>
                    <a:pt x="5981" y="132"/>
                  </a:lnTo>
                  <a:lnTo>
                    <a:pt x="6130" y="98"/>
                  </a:lnTo>
                  <a:lnTo>
                    <a:pt x="6280" y="68"/>
                  </a:lnTo>
                  <a:lnTo>
                    <a:pt x="6357" y="55"/>
                  </a:lnTo>
                  <a:lnTo>
                    <a:pt x="6433" y="42"/>
                  </a:lnTo>
                  <a:lnTo>
                    <a:pt x="6509" y="30"/>
                  </a:lnTo>
                  <a:lnTo>
                    <a:pt x="6586" y="21"/>
                  </a:lnTo>
                  <a:lnTo>
                    <a:pt x="6662" y="11"/>
                  </a:lnTo>
                  <a:lnTo>
                    <a:pt x="6741" y="4"/>
                  </a:lnTo>
                  <a:lnTo>
                    <a:pt x="6741" y="4"/>
                  </a:lnTo>
                  <a:lnTo>
                    <a:pt x="6839" y="2"/>
                  </a:lnTo>
                  <a:lnTo>
                    <a:pt x="6937" y="2"/>
                  </a:lnTo>
                  <a:lnTo>
                    <a:pt x="7037" y="2"/>
                  </a:lnTo>
                  <a:lnTo>
                    <a:pt x="7138" y="6"/>
                  </a:lnTo>
                  <a:lnTo>
                    <a:pt x="7242" y="13"/>
                  </a:lnTo>
                  <a:lnTo>
                    <a:pt x="7345" y="21"/>
                  </a:lnTo>
                  <a:lnTo>
                    <a:pt x="7449" y="30"/>
                  </a:lnTo>
                  <a:lnTo>
                    <a:pt x="7556" y="43"/>
                  </a:lnTo>
                  <a:lnTo>
                    <a:pt x="7663" y="57"/>
                  </a:lnTo>
                  <a:lnTo>
                    <a:pt x="7770" y="74"/>
                  </a:lnTo>
                  <a:lnTo>
                    <a:pt x="7879" y="92"/>
                  </a:lnTo>
                  <a:lnTo>
                    <a:pt x="7988" y="113"/>
                  </a:lnTo>
                  <a:lnTo>
                    <a:pt x="8097" y="136"/>
                  </a:lnTo>
                  <a:lnTo>
                    <a:pt x="8206" y="160"/>
                  </a:lnTo>
                  <a:lnTo>
                    <a:pt x="8318" y="187"/>
                  </a:lnTo>
                  <a:lnTo>
                    <a:pt x="8427" y="215"/>
                  </a:lnTo>
                  <a:lnTo>
                    <a:pt x="8427" y="215"/>
                  </a:lnTo>
                  <a:lnTo>
                    <a:pt x="8547" y="243"/>
                  </a:lnTo>
                  <a:lnTo>
                    <a:pt x="8667" y="273"/>
                  </a:lnTo>
                  <a:lnTo>
                    <a:pt x="8900" y="332"/>
                  </a:lnTo>
                  <a:lnTo>
                    <a:pt x="8900" y="332"/>
                  </a:lnTo>
                  <a:lnTo>
                    <a:pt x="9203" y="409"/>
                  </a:lnTo>
                  <a:lnTo>
                    <a:pt x="9354" y="445"/>
                  </a:lnTo>
                  <a:lnTo>
                    <a:pt x="9504" y="478"/>
                  </a:lnTo>
                  <a:lnTo>
                    <a:pt x="9655" y="509"/>
                  </a:lnTo>
                  <a:lnTo>
                    <a:pt x="9729" y="522"/>
                  </a:lnTo>
                  <a:lnTo>
                    <a:pt x="9805" y="535"/>
                  </a:lnTo>
                  <a:lnTo>
                    <a:pt x="9882" y="546"/>
                  </a:lnTo>
                  <a:lnTo>
                    <a:pt x="9958" y="556"/>
                  </a:lnTo>
                  <a:lnTo>
                    <a:pt x="10034" y="565"/>
                  </a:lnTo>
                  <a:lnTo>
                    <a:pt x="10113" y="571"/>
                  </a:lnTo>
                  <a:lnTo>
                    <a:pt x="10113" y="571"/>
                  </a:lnTo>
                  <a:lnTo>
                    <a:pt x="10209" y="575"/>
                  </a:lnTo>
                  <a:lnTo>
                    <a:pt x="10307" y="575"/>
                  </a:lnTo>
                  <a:lnTo>
                    <a:pt x="10407" y="573"/>
                  </a:lnTo>
                  <a:lnTo>
                    <a:pt x="10510" y="569"/>
                  </a:lnTo>
                  <a:lnTo>
                    <a:pt x="10612" y="563"/>
                  </a:lnTo>
                  <a:lnTo>
                    <a:pt x="10715" y="556"/>
                  </a:lnTo>
                  <a:lnTo>
                    <a:pt x="10820" y="546"/>
                  </a:lnTo>
                  <a:lnTo>
                    <a:pt x="10926" y="533"/>
                  </a:lnTo>
                  <a:lnTo>
                    <a:pt x="11033" y="520"/>
                  </a:lnTo>
                  <a:lnTo>
                    <a:pt x="11140" y="503"/>
                  </a:lnTo>
                  <a:lnTo>
                    <a:pt x="11249" y="484"/>
                  </a:lnTo>
                  <a:lnTo>
                    <a:pt x="11356" y="465"/>
                  </a:lnTo>
                  <a:lnTo>
                    <a:pt x="11467" y="443"/>
                  </a:lnTo>
                  <a:lnTo>
                    <a:pt x="11576" y="418"/>
                  </a:lnTo>
                  <a:lnTo>
                    <a:pt x="11686" y="390"/>
                  </a:lnTo>
                  <a:lnTo>
                    <a:pt x="11797" y="362"/>
                  </a:lnTo>
                  <a:lnTo>
                    <a:pt x="11797" y="362"/>
                  </a:lnTo>
                  <a:lnTo>
                    <a:pt x="11917" y="333"/>
                  </a:lnTo>
                  <a:lnTo>
                    <a:pt x="12037" y="305"/>
                  </a:lnTo>
                  <a:lnTo>
                    <a:pt x="12272" y="245"/>
                  </a:lnTo>
                  <a:lnTo>
                    <a:pt x="12272" y="245"/>
                  </a:lnTo>
                  <a:lnTo>
                    <a:pt x="12573" y="168"/>
                  </a:lnTo>
                  <a:lnTo>
                    <a:pt x="12724" y="132"/>
                  </a:lnTo>
                  <a:lnTo>
                    <a:pt x="12874" y="100"/>
                  </a:lnTo>
                  <a:lnTo>
                    <a:pt x="13025" y="70"/>
                  </a:lnTo>
                  <a:lnTo>
                    <a:pt x="13099" y="55"/>
                  </a:lnTo>
                  <a:lnTo>
                    <a:pt x="13175" y="43"/>
                  </a:lnTo>
                  <a:lnTo>
                    <a:pt x="13252" y="32"/>
                  </a:lnTo>
                  <a:lnTo>
                    <a:pt x="13328" y="23"/>
                  </a:lnTo>
                  <a:lnTo>
                    <a:pt x="13404" y="13"/>
                  </a:lnTo>
                  <a:lnTo>
                    <a:pt x="13483" y="6"/>
                  </a:lnTo>
                  <a:lnTo>
                    <a:pt x="13483" y="11"/>
                  </a:lnTo>
                  <a:lnTo>
                    <a:pt x="13483" y="11"/>
                  </a:lnTo>
                  <a:lnTo>
                    <a:pt x="13404" y="19"/>
                  </a:lnTo>
                  <a:lnTo>
                    <a:pt x="13328" y="28"/>
                  </a:lnTo>
                  <a:lnTo>
                    <a:pt x="13252" y="38"/>
                  </a:lnTo>
                  <a:lnTo>
                    <a:pt x="13175" y="49"/>
                  </a:lnTo>
                  <a:lnTo>
                    <a:pt x="13101" y="62"/>
                  </a:lnTo>
                  <a:lnTo>
                    <a:pt x="13025" y="75"/>
                  </a:lnTo>
                  <a:lnTo>
                    <a:pt x="12874" y="106"/>
                  </a:lnTo>
                  <a:lnTo>
                    <a:pt x="12726" y="138"/>
                  </a:lnTo>
                  <a:lnTo>
                    <a:pt x="12575" y="173"/>
                  </a:lnTo>
                  <a:lnTo>
                    <a:pt x="12272" y="251"/>
                  </a:lnTo>
                  <a:lnTo>
                    <a:pt x="12272" y="251"/>
                  </a:lnTo>
                  <a:lnTo>
                    <a:pt x="12039" y="311"/>
                  </a:lnTo>
                  <a:lnTo>
                    <a:pt x="11919" y="339"/>
                  </a:lnTo>
                  <a:lnTo>
                    <a:pt x="11799" y="367"/>
                  </a:lnTo>
                  <a:lnTo>
                    <a:pt x="11799" y="367"/>
                  </a:lnTo>
                  <a:lnTo>
                    <a:pt x="11688" y="397"/>
                  </a:lnTo>
                  <a:lnTo>
                    <a:pt x="11579" y="424"/>
                  </a:lnTo>
                  <a:lnTo>
                    <a:pt x="11467" y="448"/>
                  </a:lnTo>
                  <a:lnTo>
                    <a:pt x="11358" y="471"/>
                  </a:lnTo>
                  <a:lnTo>
                    <a:pt x="11249" y="492"/>
                  </a:lnTo>
                  <a:lnTo>
                    <a:pt x="11142" y="509"/>
                  </a:lnTo>
                  <a:lnTo>
                    <a:pt x="11033" y="526"/>
                  </a:lnTo>
                  <a:lnTo>
                    <a:pt x="10926" y="541"/>
                  </a:lnTo>
                  <a:lnTo>
                    <a:pt x="10822" y="552"/>
                  </a:lnTo>
                  <a:lnTo>
                    <a:pt x="10717" y="561"/>
                  </a:lnTo>
                  <a:lnTo>
                    <a:pt x="10612" y="571"/>
                  </a:lnTo>
                  <a:lnTo>
                    <a:pt x="10510" y="576"/>
                  </a:lnTo>
                  <a:lnTo>
                    <a:pt x="10407" y="580"/>
                  </a:lnTo>
                  <a:lnTo>
                    <a:pt x="10307" y="580"/>
                  </a:lnTo>
                  <a:lnTo>
                    <a:pt x="10209" y="580"/>
                  </a:lnTo>
                  <a:lnTo>
                    <a:pt x="10113" y="578"/>
                  </a:lnTo>
                  <a:lnTo>
                    <a:pt x="10113" y="578"/>
                  </a:lnTo>
                  <a:lnTo>
                    <a:pt x="10034" y="571"/>
                  </a:lnTo>
                  <a:lnTo>
                    <a:pt x="9956" y="561"/>
                  </a:lnTo>
                  <a:lnTo>
                    <a:pt x="9879" y="552"/>
                  </a:lnTo>
                  <a:lnTo>
                    <a:pt x="9803" y="541"/>
                  </a:lnTo>
                  <a:lnTo>
                    <a:pt x="9729" y="527"/>
                  </a:lnTo>
                  <a:lnTo>
                    <a:pt x="9653" y="514"/>
                  </a:lnTo>
                  <a:lnTo>
                    <a:pt x="9502" y="484"/>
                  </a:lnTo>
                  <a:lnTo>
                    <a:pt x="9352" y="450"/>
                  </a:lnTo>
                  <a:lnTo>
                    <a:pt x="9203" y="414"/>
                  </a:lnTo>
                  <a:lnTo>
                    <a:pt x="8900" y="339"/>
                  </a:lnTo>
                  <a:lnTo>
                    <a:pt x="8900" y="339"/>
                  </a:lnTo>
                  <a:lnTo>
                    <a:pt x="8664" y="279"/>
                  </a:lnTo>
                  <a:lnTo>
                    <a:pt x="8547" y="249"/>
                  </a:lnTo>
                  <a:lnTo>
                    <a:pt x="8425" y="220"/>
                  </a:lnTo>
                  <a:lnTo>
                    <a:pt x="8425" y="220"/>
                  </a:lnTo>
                  <a:lnTo>
                    <a:pt x="8315" y="192"/>
                  </a:lnTo>
                  <a:lnTo>
                    <a:pt x="8206" y="166"/>
                  </a:lnTo>
                  <a:lnTo>
                    <a:pt x="8095" y="141"/>
                  </a:lnTo>
                  <a:lnTo>
                    <a:pt x="7986" y="119"/>
                  </a:lnTo>
                  <a:lnTo>
                    <a:pt x="7877" y="98"/>
                  </a:lnTo>
                  <a:lnTo>
                    <a:pt x="7770" y="79"/>
                  </a:lnTo>
                  <a:lnTo>
                    <a:pt x="7661" y="62"/>
                  </a:lnTo>
                  <a:lnTo>
                    <a:pt x="7556" y="49"/>
                  </a:lnTo>
                  <a:lnTo>
                    <a:pt x="7449" y="36"/>
                  </a:lnTo>
                  <a:lnTo>
                    <a:pt x="7345" y="26"/>
                  </a:lnTo>
                  <a:lnTo>
                    <a:pt x="7240" y="19"/>
                  </a:lnTo>
                  <a:lnTo>
                    <a:pt x="7138" y="13"/>
                  </a:lnTo>
                  <a:lnTo>
                    <a:pt x="7037" y="9"/>
                  </a:lnTo>
                  <a:lnTo>
                    <a:pt x="6937" y="8"/>
                  </a:lnTo>
                  <a:lnTo>
                    <a:pt x="6839" y="8"/>
                  </a:lnTo>
                  <a:lnTo>
                    <a:pt x="6741" y="11"/>
                  </a:lnTo>
                  <a:lnTo>
                    <a:pt x="6741" y="11"/>
                  </a:lnTo>
                  <a:lnTo>
                    <a:pt x="6664" y="17"/>
                  </a:lnTo>
                  <a:lnTo>
                    <a:pt x="6586" y="26"/>
                  </a:lnTo>
                  <a:lnTo>
                    <a:pt x="6509" y="36"/>
                  </a:lnTo>
                  <a:lnTo>
                    <a:pt x="6433" y="47"/>
                  </a:lnTo>
                  <a:lnTo>
                    <a:pt x="6359" y="60"/>
                  </a:lnTo>
                  <a:lnTo>
                    <a:pt x="6282" y="74"/>
                  </a:lnTo>
                  <a:lnTo>
                    <a:pt x="6132" y="104"/>
                  </a:lnTo>
                  <a:lnTo>
                    <a:pt x="5981" y="138"/>
                  </a:lnTo>
                  <a:lnTo>
                    <a:pt x="5833" y="173"/>
                  </a:lnTo>
                  <a:lnTo>
                    <a:pt x="5530" y="251"/>
                  </a:lnTo>
                  <a:lnTo>
                    <a:pt x="5530" y="251"/>
                  </a:lnTo>
                  <a:lnTo>
                    <a:pt x="5294" y="311"/>
                  </a:lnTo>
                  <a:lnTo>
                    <a:pt x="5177" y="339"/>
                  </a:lnTo>
                  <a:lnTo>
                    <a:pt x="5057" y="367"/>
                  </a:lnTo>
                  <a:lnTo>
                    <a:pt x="5057" y="367"/>
                  </a:lnTo>
                  <a:lnTo>
                    <a:pt x="4958" y="394"/>
                  </a:lnTo>
                  <a:lnTo>
                    <a:pt x="4860" y="418"/>
                  </a:lnTo>
                  <a:lnTo>
                    <a:pt x="4762" y="441"/>
                  </a:lnTo>
                  <a:lnTo>
                    <a:pt x="4666" y="462"/>
                  </a:lnTo>
                  <a:lnTo>
                    <a:pt x="4568" y="480"/>
                  </a:lnTo>
                  <a:lnTo>
                    <a:pt x="4472" y="497"/>
                  </a:lnTo>
                  <a:lnTo>
                    <a:pt x="4376" y="514"/>
                  </a:lnTo>
                  <a:lnTo>
                    <a:pt x="4280" y="527"/>
                  </a:lnTo>
                  <a:lnTo>
                    <a:pt x="4184" y="541"/>
                  </a:lnTo>
                  <a:lnTo>
                    <a:pt x="4090" y="552"/>
                  </a:lnTo>
                  <a:lnTo>
                    <a:pt x="3997" y="561"/>
                  </a:lnTo>
                  <a:lnTo>
                    <a:pt x="3905" y="569"/>
                  </a:lnTo>
                  <a:lnTo>
                    <a:pt x="3813" y="575"/>
                  </a:lnTo>
                  <a:lnTo>
                    <a:pt x="3722" y="578"/>
                  </a:lnTo>
                  <a:lnTo>
                    <a:pt x="3632" y="582"/>
                  </a:lnTo>
                  <a:lnTo>
                    <a:pt x="3543" y="582"/>
                  </a:lnTo>
                  <a:lnTo>
                    <a:pt x="3543" y="5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004625AB-29CD-471A-8464-25E8B24EEF96}"/>
                </a:ext>
              </a:extLst>
            </p:cNvPr>
            <p:cNvSpPr>
              <a:spLocks/>
            </p:cNvSpPr>
            <p:nvPr/>
          </p:nvSpPr>
          <p:spPr bwMode="auto">
            <a:xfrm>
              <a:off x="-2462" y="1658"/>
              <a:ext cx="13500" cy="345"/>
            </a:xfrm>
            <a:custGeom>
              <a:avLst/>
              <a:gdLst>
                <a:gd name="T0" fmla="*/ 3287 w 13500"/>
                <a:gd name="T1" fmla="*/ 684 h 692"/>
                <a:gd name="T2" fmla="*/ 2853 w 13500"/>
                <a:gd name="T3" fmla="*/ 624 h 692"/>
                <a:gd name="T4" fmla="*/ 2341 w 13500"/>
                <a:gd name="T5" fmla="*/ 498 h 692"/>
                <a:gd name="T6" fmla="*/ 1686 w 13500"/>
                <a:gd name="T7" fmla="*/ 307 h 692"/>
                <a:gd name="T8" fmla="*/ 1226 w 13500"/>
                <a:gd name="T9" fmla="*/ 174 h 692"/>
                <a:gd name="T10" fmla="*/ 685 w 13500"/>
                <a:gd name="T11" fmla="*/ 63 h 692"/>
                <a:gd name="T12" fmla="*/ 188 w 13500"/>
                <a:gd name="T13" fmla="*/ 12 h 692"/>
                <a:gd name="T14" fmla="*/ 94 w 13500"/>
                <a:gd name="T15" fmla="*/ 2 h 692"/>
                <a:gd name="T16" fmla="*/ 583 w 13500"/>
                <a:gd name="T17" fmla="*/ 40 h 692"/>
                <a:gd name="T18" fmla="*/ 1117 w 13500"/>
                <a:gd name="T19" fmla="*/ 142 h 692"/>
                <a:gd name="T20" fmla="*/ 1691 w 13500"/>
                <a:gd name="T21" fmla="*/ 302 h 692"/>
                <a:gd name="T22" fmla="*/ 2171 w 13500"/>
                <a:gd name="T23" fmla="*/ 443 h 692"/>
                <a:gd name="T24" fmla="*/ 2770 w 13500"/>
                <a:gd name="T25" fmla="*/ 599 h 692"/>
                <a:gd name="T26" fmla="*/ 3200 w 13500"/>
                <a:gd name="T27" fmla="*/ 671 h 692"/>
                <a:gd name="T28" fmla="*/ 3562 w 13500"/>
                <a:gd name="T29" fmla="*/ 682 h 692"/>
                <a:gd name="T30" fmla="*/ 4062 w 13500"/>
                <a:gd name="T31" fmla="*/ 630 h 692"/>
                <a:gd name="T32" fmla="*/ 4600 w 13500"/>
                <a:gd name="T33" fmla="*/ 518 h 692"/>
                <a:gd name="T34" fmla="*/ 5061 w 13500"/>
                <a:gd name="T35" fmla="*/ 385 h 692"/>
                <a:gd name="T36" fmla="*/ 5717 w 13500"/>
                <a:gd name="T37" fmla="*/ 194 h 692"/>
                <a:gd name="T38" fmla="*/ 6230 w 13500"/>
                <a:gd name="T39" fmla="*/ 70 h 692"/>
                <a:gd name="T40" fmla="*/ 6662 w 13500"/>
                <a:gd name="T41" fmla="*/ 8 h 692"/>
                <a:gd name="T42" fmla="*/ 7033 w 13500"/>
                <a:gd name="T43" fmla="*/ 12 h 692"/>
                <a:gd name="T44" fmla="*/ 7541 w 13500"/>
                <a:gd name="T45" fmla="*/ 74 h 692"/>
                <a:gd name="T46" fmla="*/ 8091 w 13500"/>
                <a:gd name="T47" fmla="*/ 198 h 692"/>
                <a:gd name="T48" fmla="*/ 8594 w 13500"/>
                <a:gd name="T49" fmla="*/ 347 h 692"/>
                <a:gd name="T50" fmla="*/ 9264 w 13500"/>
                <a:gd name="T51" fmla="*/ 537 h 692"/>
                <a:gd name="T52" fmla="*/ 9692 w 13500"/>
                <a:gd name="T53" fmla="*/ 631 h 692"/>
                <a:gd name="T54" fmla="*/ 10126 w 13500"/>
                <a:gd name="T55" fmla="*/ 684 h 692"/>
                <a:gd name="T56" fmla="*/ 10339 w 13500"/>
                <a:gd name="T57" fmla="*/ 678 h 692"/>
                <a:gd name="T58" fmla="*/ 10830 w 13500"/>
                <a:gd name="T59" fmla="*/ 626 h 692"/>
                <a:gd name="T60" fmla="*/ 11360 w 13500"/>
                <a:gd name="T61" fmla="*/ 515 h 692"/>
                <a:gd name="T62" fmla="*/ 11810 w 13500"/>
                <a:gd name="T63" fmla="*/ 385 h 692"/>
                <a:gd name="T64" fmla="*/ 12466 w 13500"/>
                <a:gd name="T65" fmla="*/ 196 h 692"/>
                <a:gd name="T66" fmla="*/ 12979 w 13500"/>
                <a:gd name="T67" fmla="*/ 72 h 692"/>
                <a:gd name="T68" fmla="*/ 13411 w 13500"/>
                <a:gd name="T69" fmla="*/ 10 h 692"/>
                <a:gd name="T70" fmla="*/ 13323 w 13500"/>
                <a:gd name="T71" fmla="*/ 25 h 692"/>
                <a:gd name="T72" fmla="*/ 12896 w 13500"/>
                <a:gd name="T73" fmla="*/ 95 h 692"/>
                <a:gd name="T74" fmla="*/ 12298 w 13500"/>
                <a:gd name="T75" fmla="*/ 251 h 692"/>
                <a:gd name="T76" fmla="*/ 11814 w 13500"/>
                <a:gd name="T77" fmla="*/ 392 h 692"/>
                <a:gd name="T78" fmla="*/ 11251 w 13500"/>
                <a:gd name="T79" fmla="*/ 549 h 692"/>
                <a:gd name="T80" fmla="*/ 10730 w 13500"/>
                <a:gd name="T81" fmla="*/ 648 h 692"/>
                <a:gd name="T82" fmla="*/ 10248 w 13500"/>
                <a:gd name="T83" fmla="*/ 688 h 692"/>
                <a:gd name="T84" fmla="*/ 10036 w 13500"/>
                <a:gd name="T85" fmla="*/ 684 h 692"/>
                <a:gd name="T86" fmla="*/ 9604 w 13500"/>
                <a:gd name="T87" fmla="*/ 622 h 692"/>
                <a:gd name="T88" fmla="*/ 9092 w 13500"/>
                <a:gd name="T89" fmla="*/ 498 h 692"/>
                <a:gd name="T90" fmla="*/ 8435 w 13500"/>
                <a:gd name="T91" fmla="*/ 307 h 692"/>
                <a:gd name="T92" fmla="*/ 7975 w 13500"/>
                <a:gd name="T93" fmla="*/ 176 h 692"/>
                <a:gd name="T94" fmla="*/ 7436 w 13500"/>
                <a:gd name="T95" fmla="*/ 63 h 692"/>
                <a:gd name="T96" fmla="*/ 6937 w 13500"/>
                <a:gd name="T97" fmla="*/ 12 h 692"/>
                <a:gd name="T98" fmla="*/ 6575 w 13500"/>
                <a:gd name="T99" fmla="*/ 23 h 692"/>
                <a:gd name="T100" fmla="*/ 6145 w 13500"/>
                <a:gd name="T101" fmla="*/ 95 h 692"/>
                <a:gd name="T102" fmla="*/ 5547 w 13500"/>
                <a:gd name="T103" fmla="*/ 251 h 692"/>
                <a:gd name="T104" fmla="*/ 5065 w 13500"/>
                <a:gd name="T105" fmla="*/ 390 h 692"/>
                <a:gd name="T106" fmla="*/ 4502 w 13500"/>
                <a:gd name="T107" fmla="*/ 549 h 692"/>
                <a:gd name="T108" fmla="*/ 3981 w 13500"/>
                <a:gd name="T109" fmla="*/ 648 h 692"/>
                <a:gd name="T110" fmla="*/ 3497 w 13500"/>
                <a:gd name="T111" fmla="*/ 690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500" h="692">
                  <a:moveTo>
                    <a:pt x="3407" y="692"/>
                  </a:moveTo>
                  <a:lnTo>
                    <a:pt x="3407" y="692"/>
                  </a:lnTo>
                  <a:lnTo>
                    <a:pt x="3375" y="692"/>
                  </a:lnTo>
                  <a:lnTo>
                    <a:pt x="3375" y="692"/>
                  </a:lnTo>
                  <a:lnTo>
                    <a:pt x="3287" y="684"/>
                  </a:lnTo>
                  <a:lnTo>
                    <a:pt x="3200" y="677"/>
                  </a:lnTo>
                  <a:lnTo>
                    <a:pt x="3113" y="665"/>
                  </a:lnTo>
                  <a:lnTo>
                    <a:pt x="3026" y="654"/>
                  </a:lnTo>
                  <a:lnTo>
                    <a:pt x="2941" y="639"/>
                  </a:lnTo>
                  <a:lnTo>
                    <a:pt x="2853" y="624"/>
                  </a:lnTo>
                  <a:lnTo>
                    <a:pt x="2768" y="605"/>
                  </a:lnTo>
                  <a:lnTo>
                    <a:pt x="2683" y="586"/>
                  </a:lnTo>
                  <a:lnTo>
                    <a:pt x="2598" y="565"/>
                  </a:lnTo>
                  <a:lnTo>
                    <a:pt x="2513" y="545"/>
                  </a:lnTo>
                  <a:lnTo>
                    <a:pt x="2341" y="498"/>
                  </a:lnTo>
                  <a:lnTo>
                    <a:pt x="2168" y="449"/>
                  </a:lnTo>
                  <a:lnTo>
                    <a:pt x="1996" y="398"/>
                  </a:lnTo>
                  <a:lnTo>
                    <a:pt x="1996" y="398"/>
                  </a:lnTo>
                  <a:lnTo>
                    <a:pt x="1843" y="353"/>
                  </a:lnTo>
                  <a:lnTo>
                    <a:pt x="1686" y="307"/>
                  </a:lnTo>
                  <a:lnTo>
                    <a:pt x="1686" y="307"/>
                  </a:lnTo>
                  <a:lnTo>
                    <a:pt x="1571" y="272"/>
                  </a:lnTo>
                  <a:lnTo>
                    <a:pt x="1453" y="236"/>
                  </a:lnTo>
                  <a:lnTo>
                    <a:pt x="1339" y="204"/>
                  </a:lnTo>
                  <a:lnTo>
                    <a:pt x="1226" y="174"/>
                  </a:lnTo>
                  <a:lnTo>
                    <a:pt x="1115" y="147"/>
                  </a:lnTo>
                  <a:lnTo>
                    <a:pt x="1006" y="123"/>
                  </a:lnTo>
                  <a:lnTo>
                    <a:pt x="897" y="100"/>
                  </a:lnTo>
                  <a:lnTo>
                    <a:pt x="790" y="80"/>
                  </a:lnTo>
                  <a:lnTo>
                    <a:pt x="685" y="63"/>
                  </a:lnTo>
                  <a:lnTo>
                    <a:pt x="583" y="48"/>
                  </a:lnTo>
                  <a:lnTo>
                    <a:pt x="480" y="34"/>
                  </a:lnTo>
                  <a:lnTo>
                    <a:pt x="382" y="23"/>
                  </a:lnTo>
                  <a:lnTo>
                    <a:pt x="284" y="16"/>
                  </a:lnTo>
                  <a:lnTo>
                    <a:pt x="188" y="12"/>
                  </a:lnTo>
                  <a:lnTo>
                    <a:pt x="94" y="8"/>
                  </a:lnTo>
                  <a:lnTo>
                    <a:pt x="2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94" y="2"/>
                  </a:lnTo>
                  <a:lnTo>
                    <a:pt x="188" y="4"/>
                  </a:lnTo>
                  <a:lnTo>
                    <a:pt x="284" y="10"/>
                  </a:lnTo>
                  <a:lnTo>
                    <a:pt x="382" y="17"/>
                  </a:lnTo>
                  <a:lnTo>
                    <a:pt x="482" y="29"/>
                  </a:lnTo>
                  <a:lnTo>
                    <a:pt x="583" y="40"/>
                  </a:lnTo>
                  <a:lnTo>
                    <a:pt x="687" y="57"/>
                  </a:lnTo>
                  <a:lnTo>
                    <a:pt x="792" y="74"/>
                  </a:lnTo>
                  <a:lnTo>
                    <a:pt x="899" y="95"/>
                  </a:lnTo>
                  <a:lnTo>
                    <a:pt x="1006" y="115"/>
                  </a:lnTo>
                  <a:lnTo>
                    <a:pt x="1117" y="142"/>
                  </a:lnTo>
                  <a:lnTo>
                    <a:pt x="1228" y="168"/>
                  </a:lnTo>
                  <a:lnTo>
                    <a:pt x="1342" y="198"/>
                  </a:lnTo>
                  <a:lnTo>
                    <a:pt x="1455" y="230"/>
                  </a:lnTo>
                  <a:lnTo>
                    <a:pt x="1573" y="264"/>
                  </a:lnTo>
                  <a:lnTo>
                    <a:pt x="1691" y="302"/>
                  </a:lnTo>
                  <a:lnTo>
                    <a:pt x="1691" y="302"/>
                  </a:lnTo>
                  <a:lnTo>
                    <a:pt x="1846" y="347"/>
                  </a:lnTo>
                  <a:lnTo>
                    <a:pt x="1998" y="392"/>
                  </a:lnTo>
                  <a:lnTo>
                    <a:pt x="1998" y="392"/>
                  </a:lnTo>
                  <a:lnTo>
                    <a:pt x="2171" y="443"/>
                  </a:lnTo>
                  <a:lnTo>
                    <a:pt x="2343" y="492"/>
                  </a:lnTo>
                  <a:lnTo>
                    <a:pt x="2515" y="537"/>
                  </a:lnTo>
                  <a:lnTo>
                    <a:pt x="2600" y="560"/>
                  </a:lnTo>
                  <a:lnTo>
                    <a:pt x="2685" y="581"/>
                  </a:lnTo>
                  <a:lnTo>
                    <a:pt x="2770" y="599"/>
                  </a:lnTo>
                  <a:lnTo>
                    <a:pt x="2855" y="616"/>
                  </a:lnTo>
                  <a:lnTo>
                    <a:pt x="2941" y="633"/>
                  </a:lnTo>
                  <a:lnTo>
                    <a:pt x="3028" y="648"/>
                  </a:lnTo>
                  <a:lnTo>
                    <a:pt x="3113" y="660"/>
                  </a:lnTo>
                  <a:lnTo>
                    <a:pt x="3200" y="671"/>
                  </a:lnTo>
                  <a:lnTo>
                    <a:pt x="3287" y="678"/>
                  </a:lnTo>
                  <a:lnTo>
                    <a:pt x="3377" y="684"/>
                  </a:lnTo>
                  <a:lnTo>
                    <a:pt x="3377" y="684"/>
                  </a:lnTo>
                  <a:lnTo>
                    <a:pt x="3468" y="684"/>
                  </a:lnTo>
                  <a:lnTo>
                    <a:pt x="3562" y="682"/>
                  </a:lnTo>
                  <a:lnTo>
                    <a:pt x="3658" y="677"/>
                  </a:lnTo>
                  <a:lnTo>
                    <a:pt x="3756" y="669"/>
                  </a:lnTo>
                  <a:lnTo>
                    <a:pt x="3857" y="658"/>
                  </a:lnTo>
                  <a:lnTo>
                    <a:pt x="3957" y="645"/>
                  </a:lnTo>
                  <a:lnTo>
                    <a:pt x="4062" y="630"/>
                  </a:lnTo>
                  <a:lnTo>
                    <a:pt x="4166" y="613"/>
                  </a:lnTo>
                  <a:lnTo>
                    <a:pt x="4271" y="594"/>
                  </a:lnTo>
                  <a:lnTo>
                    <a:pt x="4380" y="571"/>
                  </a:lnTo>
                  <a:lnTo>
                    <a:pt x="4489" y="545"/>
                  </a:lnTo>
                  <a:lnTo>
                    <a:pt x="4600" y="518"/>
                  </a:lnTo>
                  <a:lnTo>
                    <a:pt x="4714" y="488"/>
                  </a:lnTo>
                  <a:lnTo>
                    <a:pt x="4827" y="456"/>
                  </a:lnTo>
                  <a:lnTo>
                    <a:pt x="4945" y="422"/>
                  </a:lnTo>
                  <a:lnTo>
                    <a:pt x="5061" y="385"/>
                  </a:lnTo>
                  <a:lnTo>
                    <a:pt x="5061" y="385"/>
                  </a:lnTo>
                  <a:lnTo>
                    <a:pt x="5218" y="339"/>
                  </a:lnTo>
                  <a:lnTo>
                    <a:pt x="5370" y="294"/>
                  </a:lnTo>
                  <a:lnTo>
                    <a:pt x="5370" y="294"/>
                  </a:lnTo>
                  <a:lnTo>
                    <a:pt x="5545" y="243"/>
                  </a:lnTo>
                  <a:lnTo>
                    <a:pt x="5717" y="194"/>
                  </a:lnTo>
                  <a:lnTo>
                    <a:pt x="5887" y="149"/>
                  </a:lnTo>
                  <a:lnTo>
                    <a:pt x="5973" y="127"/>
                  </a:lnTo>
                  <a:lnTo>
                    <a:pt x="6058" y="108"/>
                  </a:lnTo>
                  <a:lnTo>
                    <a:pt x="6145" y="87"/>
                  </a:lnTo>
                  <a:lnTo>
                    <a:pt x="6230" y="70"/>
                  </a:lnTo>
                  <a:lnTo>
                    <a:pt x="6315" y="55"/>
                  </a:lnTo>
                  <a:lnTo>
                    <a:pt x="6400" y="40"/>
                  </a:lnTo>
                  <a:lnTo>
                    <a:pt x="6487" y="27"/>
                  </a:lnTo>
                  <a:lnTo>
                    <a:pt x="6575" y="17"/>
                  </a:lnTo>
                  <a:lnTo>
                    <a:pt x="6662" y="8"/>
                  </a:lnTo>
                  <a:lnTo>
                    <a:pt x="6749" y="2"/>
                  </a:lnTo>
                  <a:lnTo>
                    <a:pt x="6749" y="2"/>
                  </a:lnTo>
                  <a:lnTo>
                    <a:pt x="6843" y="2"/>
                  </a:lnTo>
                  <a:lnTo>
                    <a:pt x="6937" y="6"/>
                  </a:lnTo>
                  <a:lnTo>
                    <a:pt x="7033" y="12"/>
                  </a:lnTo>
                  <a:lnTo>
                    <a:pt x="7131" y="19"/>
                  </a:lnTo>
                  <a:lnTo>
                    <a:pt x="7231" y="29"/>
                  </a:lnTo>
                  <a:lnTo>
                    <a:pt x="7334" y="42"/>
                  </a:lnTo>
                  <a:lnTo>
                    <a:pt x="7436" y="57"/>
                  </a:lnTo>
                  <a:lnTo>
                    <a:pt x="7541" y="74"/>
                  </a:lnTo>
                  <a:lnTo>
                    <a:pt x="7648" y="95"/>
                  </a:lnTo>
                  <a:lnTo>
                    <a:pt x="7757" y="117"/>
                  </a:lnTo>
                  <a:lnTo>
                    <a:pt x="7866" y="142"/>
                  </a:lnTo>
                  <a:lnTo>
                    <a:pt x="7977" y="168"/>
                  </a:lnTo>
                  <a:lnTo>
                    <a:pt x="8091" y="198"/>
                  </a:lnTo>
                  <a:lnTo>
                    <a:pt x="8204" y="230"/>
                  </a:lnTo>
                  <a:lnTo>
                    <a:pt x="8322" y="264"/>
                  </a:lnTo>
                  <a:lnTo>
                    <a:pt x="8440" y="302"/>
                  </a:lnTo>
                  <a:lnTo>
                    <a:pt x="8440" y="302"/>
                  </a:lnTo>
                  <a:lnTo>
                    <a:pt x="8594" y="347"/>
                  </a:lnTo>
                  <a:lnTo>
                    <a:pt x="8749" y="392"/>
                  </a:lnTo>
                  <a:lnTo>
                    <a:pt x="8749" y="392"/>
                  </a:lnTo>
                  <a:lnTo>
                    <a:pt x="8922" y="443"/>
                  </a:lnTo>
                  <a:lnTo>
                    <a:pt x="9094" y="492"/>
                  </a:lnTo>
                  <a:lnTo>
                    <a:pt x="9264" y="537"/>
                  </a:lnTo>
                  <a:lnTo>
                    <a:pt x="9349" y="558"/>
                  </a:lnTo>
                  <a:lnTo>
                    <a:pt x="9434" y="579"/>
                  </a:lnTo>
                  <a:lnTo>
                    <a:pt x="9519" y="597"/>
                  </a:lnTo>
                  <a:lnTo>
                    <a:pt x="9604" y="616"/>
                  </a:lnTo>
                  <a:lnTo>
                    <a:pt x="9692" y="631"/>
                  </a:lnTo>
                  <a:lnTo>
                    <a:pt x="9777" y="646"/>
                  </a:lnTo>
                  <a:lnTo>
                    <a:pt x="9864" y="658"/>
                  </a:lnTo>
                  <a:lnTo>
                    <a:pt x="9949" y="669"/>
                  </a:lnTo>
                  <a:lnTo>
                    <a:pt x="10036" y="677"/>
                  </a:lnTo>
                  <a:lnTo>
                    <a:pt x="10126" y="684"/>
                  </a:lnTo>
                  <a:lnTo>
                    <a:pt x="10126" y="684"/>
                  </a:lnTo>
                  <a:lnTo>
                    <a:pt x="10156" y="684"/>
                  </a:lnTo>
                  <a:lnTo>
                    <a:pt x="10156" y="684"/>
                  </a:lnTo>
                  <a:lnTo>
                    <a:pt x="10248" y="682"/>
                  </a:lnTo>
                  <a:lnTo>
                    <a:pt x="10339" y="678"/>
                  </a:lnTo>
                  <a:lnTo>
                    <a:pt x="10435" y="673"/>
                  </a:lnTo>
                  <a:lnTo>
                    <a:pt x="10531" y="665"/>
                  </a:lnTo>
                  <a:lnTo>
                    <a:pt x="10630" y="654"/>
                  </a:lnTo>
                  <a:lnTo>
                    <a:pt x="10728" y="641"/>
                  </a:lnTo>
                  <a:lnTo>
                    <a:pt x="10830" y="626"/>
                  </a:lnTo>
                  <a:lnTo>
                    <a:pt x="10933" y="609"/>
                  </a:lnTo>
                  <a:lnTo>
                    <a:pt x="11037" y="588"/>
                  </a:lnTo>
                  <a:lnTo>
                    <a:pt x="11142" y="567"/>
                  </a:lnTo>
                  <a:lnTo>
                    <a:pt x="11251" y="543"/>
                  </a:lnTo>
                  <a:lnTo>
                    <a:pt x="11360" y="515"/>
                  </a:lnTo>
                  <a:lnTo>
                    <a:pt x="11469" y="486"/>
                  </a:lnTo>
                  <a:lnTo>
                    <a:pt x="11583" y="454"/>
                  </a:lnTo>
                  <a:lnTo>
                    <a:pt x="11696" y="422"/>
                  </a:lnTo>
                  <a:lnTo>
                    <a:pt x="11810" y="385"/>
                  </a:lnTo>
                  <a:lnTo>
                    <a:pt x="11810" y="385"/>
                  </a:lnTo>
                  <a:lnTo>
                    <a:pt x="11967" y="341"/>
                  </a:lnTo>
                  <a:lnTo>
                    <a:pt x="12122" y="296"/>
                  </a:lnTo>
                  <a:lnTo>
                    <a:pt x="12122" y="296"/>
                  </a:lnTo>
                  <a:lnTo>
                    <a:pt x="12296" y="245"/>
                  </a:lnTo>
                  <a:lnTo>
                    <a:pt x="12466" y="196"/>
                  </a:lnTo>
                  <a:lnTo>
                    <a:pt x="12639" y="149"/>
                  </a:lnTo>
                  <a:lnTo>
                    <a:pt x="12724" y="129"/>
                  </a:lnTo>
                  <a:lnTo>
                    <a:pt x="12809" y="108"/>
                  </a:lnTo>
                  <a:lnTo>
                    <a:pt x="12894" y="89"/>
                  </a:lnTo>
                  <a:lnTo>
                    <a:pt x="12979" y="72"/>
                  </a:lnTo>
                  <a:lnTo>
                    <a:pt x="13064" y="55"/>
                  </a:lnTo>
                  <a:lnTo>
                    <a:pt x="13151" y="42"/>
                  </a:lnTo>
                  <a:lnTo>
                    <a:pt x="13236" y="29"/>
                  </a:lnTo>
                  <a:lnTo>
                    <a:pt x="13323" y="17"/>
                  </a:lnTo>
                  <a:lnTo>
                    <a:pt x="13411" y="10"/>
                  </a:lnTo>
                  <a:lnTo>
                    <a:pt x="13498" y="4"/>
                  </a:lnTo>
                  <a:lnTo>
                    <a:pt x="13500" y="10"/>
                  </a:lnTo>
                  <a:lnTo>
                    <a:pt x="13500" y="10"/>
                  </a:lnTo>
                  <a:lnTo>
                    <a:pt x="13411" y="16"/>
                  </a:lnTo>
                  <a:lnTo>
                    <a:pt x="13323" y="25"/>
                  </a:lnTo>
                  <a:lnTo>
                    <a:pt x="13238" y="34"/>
                  </a:lnTo>
                  <a:lnTo>
                    <a:pt x="13151" y="48"/>
                  </a:lnTo>
                  <a:lnTo>
                    <a:pt x="13066" y="61"/>
                  </a:lnTo>
                  <a:lnTo>
                    <a:pt x="12981" y="78"/>
                  </a:lnTo>
                  <a:lnTo>
                    <a:pt x="12896" y="95"/>
                  </a:lnTo>
                  <a:lnTo>
                    <a:pt x="12811" y="113"/>
                  </a:lnTo>
                  <a:lnTo>
                    <a:pt x="12726" y="134"/>
                  </a:lnTo>
                  <a:lnTo>
                    <a:pt x="12641" y="157"/>
                  </a:lnTo>
                  <a:lnTo>
                    <a:pt x="12468" y="202"/>
                  </a:lnTo>
                  <a:lnTo>
                    <a:pt x="12298" y="251"/>
                  </a:lnTo>
                  <a:lnTo>
                    <a:pt x="12124" y="302"/>
                  </a:lnTo>
                  <a:lnTo>
                    <a:pt x="12124" y="302"/>
                  </a:lnTo>
                  <a:lnTo>
                    <a:pt x="11969" y="347"/>
                  </a:lnTo>
                  <a:lnTo>
                    <a:pt x="11814" y="392"/>
                  </a:lnTo>
                  <a:lnTo>
                    <a:pt x="11814" y="392"/>
                  </a:lnTo>
                  <a:lnTo>
                    <a:pt x="11698" y="428"/>
                  </a:lnTo>
                  <a:lnTo>
                    <a:pt x="11585" y="462"/>
                  </a:lnTo>
                  <a:lnTo>
                    <a:pt x="11472" y="492"/>
                  </a:lnTo>
                  <a:lnTo>
                    <a:pt x="11360" y="522"/>
                  </a:lnTo>
                  <a:lnTo>
                    <a:pt x="11251" y="549"/>
                  </a:lnTo>
                  <a:lnTo>
                    <a:pt x="11144" y="573"/>
                  </a:lnTo>
                  <a:lnTo>
                    <a:pt x="11037" y="596"/>
                  </a:lnTo>
                  <a:lnTo>
                    <a:pt x="10933" y="614"/>
                  </a:lnTo>
                  <a:lnTo>
                    <a:pt x="10830" y="633"/>
                  </a:lnTo>
                  <a:lnTo>
                    <a:pt x="10730" y="648"/>
                  </a:lnTo>
                  <a:lnTo>
                    <a:pt x="10630" y="660"/>
                  </a:lnTo>
                  <a:lnTo>
                    <a:pt x="10531" y="671"/>
                  </a:lnTo>
                  <a:lnTo>
                    <a:pt x="10435" y="678"/>
                  </a:lnTo>
                  <a:lnTo>
                    <a:pt x="10339" y="686"/>
                  </a:lnTo>
                  <a:lnTo>
                    <a:pt x="10248" y="688"/>
                  </a:lnTo>
                  <a:lnTo>
                    <a:pt x="10156" y="690"/>
                  </a:lnTo>
                  <a:lnTo>
                    <a:pt x="10156" y="690"/>
                  </a:lnTo>
                  <a:lnTo>
                    <a:pt x="10123" y="690"/>
                  </a:lnTo>
                  <a:lnTo>
                    <a:pt x="10123" y="690"/>
                  </a:lnTo>
                  <a:lnTo>
                    <a:pt x="10036" y="684"/>
                  </a:lnTo>
                  <a:lnTo>
                    <a:pt x="9949" y="675"/>
                  </a:lnTo>
                  <a:lnTo>
                    <a:pt x="9862" y="665"/>
                  </a:lnTo>
                  <a:lnTo>
                    <a:pt x="9777" y="652"/>
                  </a:lnTo>
                  <a:lnTo>
                    <a:pt x="9689" y="639"/>
                  </a:lnTo>
                  <a:lnTo>
                    <a:pt x="9604" y="622"/>
                  </a:lnTo>
                  <a:lnTo>
                    <a:pt x="9519" y="605"/>
                  </a:lnTo>
                  <a:lnTo>
                    <a:pt x="9434" y="586"/>
                  </a:lnTo>
                  <a:lnTo>
                    <a:pt x="9349" y="565"/>
                  </a:lnTo>
                  <a:lnTo>
                    <a:pt x="9262" y="543"/>
                  </a:lnTo>
                  <a:lnTo>
                    <a:pt x="9092" y="498"/>
                  </a:lnTo>
                  <a:lnTo>
                    <a:pt x="8919" y="449"/>
                  </a:lnTo>
                  <a:lnTo>
                    <a:pt x="8747" y="398"/>
                  </a:lnTo>
                  <a:lnTo>
                    <a:pt x="8747" y="398"/>
                  </a:lnTo>
                  <a:lnTo>
                    <a:pt x="8592" y="353"/>
                  </a:lnTo>
                  <a:lnTo>
                    <a:pt x="8435" y="307"/>
                  </a:lnTo>
                  <a:lnTo>
                    <a:pt x="8435" y="307"/>
                  </a:lnTo>
                  <a:lnTo>
                    <a:pt x="8320" y="272"/>
                  </a:lnTo>
                  <a:lnTo>
                    <a:pt x="8202" y="236"/>
                  </a:lnTo>
                  <a:lnTo>
                    <a:pt x="8088" y="204"/>
                  </a:lnTo>
                  <a:lnTo>
                    <a:pt x="7975" y="176"/>
                  </a:lnTo>
                  <a:lnTo>
                    <a:pt x="7864" y="147"/>
                  </a:lnTo>
                  <a:lnTo>
                    <a:pt x="7755" y="123"/>
                  </a:lnTo>
                  <a:lnTo>
                    <a:pt x="7646" y="100"/>
                  </a:lnTo>
                  <a:lnTo>
                    <a:pt x="7541" y="81"/>
                  </a:lnTo>
                  <a:lnTo>
                    <a:pt x="7436" y="63"/>
                  </a:lnTo>
                  <a:lnTo>
                    <a:pt x="7331" y="48"/>
                  </a:lnTo>
                  <a:lnTo>
                    <a:pt x="7231" y="34"/>
                  </a:lnTo>
                  <a:lnTo>
                    <a:pt x="7131" y="25"/>
                  </a:lnTo>
                  <a:lnTo>
                    <a:pt x="7033" y="17"/>
                  </a:lnTo>
                  <a:lnTo>
                    <a:pt x="6937" y="12"/>
                  </a:lnTo>
                  <a:lnTo>
                    <a:pt x="6843" y="10"/>
                  </a:lnTo>
                  <a:lnTo>
                    <a:pt x="6751" y="8"/>
                  </a:lnTo>
                  <a:lnTo>
                    <a:pt x="6751" y="8"/>
                  </a:lnTo>
                  <a:lnTo>
                    <a:pt x="6662" y="16"/>
                  </a:lnTo>
                  <a:lnTo>
                    <a:pt x="6575" y="23"/>
                  </a:lnTo>
                  <a:lnTo>
                    <a:pt x="6487" y="34"/>
                  </a:lnTo>
                  <a:lnTo>
                    <a:pt x="6402" y="46"/>
                  </a:lnTo>
                  <a:lnTo>
                    <a:pt x="6317" y="61"/>
                  </a:lnTo>
                  <a:lnTo>
                    <a:pt x="6230" y="76"/>
                  </a:lnTo>
                  <a:lnTo>
                    <a:pt x="6145" y="95"/>
                  </a:lnTo>
                  <a:lnTo>
                    <a:pt x="6060" y="113"/>
                  </a:lnTo>
                  <a:lnTo>
                    <a:pt x="5975" y="134"/>
                  </a:lnTo>
                  <a:lnTo>
                    <a:pt x="5890" y="155"/>
                  </a:lnTo>
                  <a:lnTo>
                    <a:pt x="5719" y="202"/>
                  </a:lnTo>
                  <a:lnTo>
                    <a:pt x="5547" y="251"/>
                  </a:lnTo>
                  <a:lnTo>
                    <a:pt x="5373" y="302"/>
                  </a:lnTo>
                  <a:lnTo>
                    <a:pt x="5373" y="302"/>
                  </a:lnTo>
                  <a:lnTo>
                    <a:pt x="5220" y="347"/>
                  </a:lnTo>
                  <a:lnTo>
                    <a:pt x="5065" y="390"/>
                  </a:lnTo>
                  <a:lnTo>
                    <a:pt x="5065" y="390"/>
                  </a:lnTo>
                  <a:lnTo>
                    <a:pt x="4949" y="428"/>
                  </a:lnTo>
                  <a:lnTo>
                    <a:pt x="4836" y="462"/>
                  </a:lnTo>
                  <a:lnTo>
                    <a:pt x="4723" y="492"/>
                  </a:lnTo>
                  <a:lnTo>
                    <a:pt x="4611" y="522"/>
                  </a:lnTo>
                  <a:lnTo>
                    <a:pt x="4502" y="549"/>
                  </a:lnTo>
                  <a:lnTo>
                    <a:pt x="4395" y="573"/>
                  </a:lnTo>
                  <a:lnTo>
                    <a:pt x="4289" y="596"/>
                  </a:lnTo>
                  <a:lnTo>
                    <a:pt x="4184" y="616"/>
                  </a:lnTo>
                  <a:lnTo>
                    <a:pt x="4081" y="633"/>
                  </a:lnTo>
                  <a:lnTo>
                    <a:pt x="3981" y="648"/>
                  </a:lnTo>
                  <a:lnTo>
                    <a:pt x="3881" y="662"/>
                  </a:lnTo>
                  <a:lnTo>
                    <a:pt x="3782" y="673"/>
                  </a:lnTo>
                  <a:lnTo>
                    <a:pt x="3687" y="680"/>
                  </a:lnTo>
                  <a:lnTo>
                    <a:pt x="3591" y="686"/>
                  </a:lnTo>
                  <a:lnTo>
                    <a:pt x="3497" y="690"/>
                  </a:lnTo>
                  <a:lnTo>
                    <a:pt x="3407" y="692"/>
                  </a:lnTo>
                  <a:lnTo>
                    <a:pt x="3407" y="6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E0B82D61-0484-4D7F-8372-28A70E974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-2571" y="1629"/>
              <a:ext cx="13513" cy="403"/>
            </a:xfrm>
            <a:custGeom>
              <a:avLst/>
              <a:gdLst>
                <a:gd name="T0" fmla="*/ 3089 w 13513"/>
                <a:gd name="T1" fmla="*/ 782 h 804"/>
                <a:gd name="T2" fmla="*/ 2613 w 13513"/>
                <a:gd name="T3" fmla="*/ 687 h 804"/>
                <a:gd name="T4" fmla="*/ 2044 w 13513"/>
                <a:gd name="T5" fmla="*/ 514 h 804"/>
                <a:gd name="T6" fmla="*/ 1562 w 13513"/>
                <a:gd name="T7" fmla="*/ 350 h 804"/>
                <a:gd name="T8" fmla="*/ 979 w 13513"/>
                <a:gd name="T9" fmla="*/ 164 h 804"/>
                <a:gd name="T10" fmla="*/ 465 w 13513"/>
                <a:gd name="T11" fmla="*/ 51 h 804"/>
                <a:gd name="T12" fmla="*/ 0 w 13513"/>
                <a:gd name="T13" fmla="*/ 7 h 804"/>
                <a:gd name="T14" fmla="*/ 275 w 13513"/>
                <a:gd name="T15" fmla="*/ 19 h 804"/>
                <a:gd name="T16" fmla="*/ 768 w 13513"/>
                <a:gd name="T17" fmla="*/ 104 h 804"/>
                <a:gd name="T18" fmla="*/ 1324 w 13513"/>
                <a:gd name="T19" fmla="*/ 260 h 804"/>
                <a:gd name="T20" fmla="*/ 1852 w 13513"/>
                <a:gd name="T21" fmla="*/ 444 h 804"/>
                <a:gd name="T22" fmla="*/ 2426 w 13513"/>
                <a:gd name="T23" fmla="*/ 629 h 804"/>
                <a:gd name="T24" fmla="*/ 2899 w 13513"/>
                <a:gd name="T25" fmla="*/ 746 h 804"/>
                <a:gd name="T26" fmla="*/ 3379 w 13513"/>
                <a:gd name="T27" fmla="*/ 797 h 804"/>
                <a:gd name="T28" fmla="*/ 3748 w 13513"/>
                <a:gd name="T29" fmla="*/ 768 h 804"/>
                <a:gd name="T30" fmla="*/ 4251 w 13513"/>
                <a:gd name="T31" fmla="*/ 670 h 804"/>
                <a:gd name="T32" fmla="*/ 4819 w 13513"/>
                <a:gd name="T33" fmla="*/ 499 h 804"/>
                <a:gd name="T34" fmla="*/ 5229 w 13513"/>
                <a:gd name="T35" fmla="*/ 354 h 804"/>
                <a:gd name="T36" fmla="*/ 5898 w 13513"/>
                <a:gd name="T37" fmla="*/ 143 h 804"/>
                <a:gd name="T38" fmla="*/ 6372 w 13513"/>
                <a:gd name="T39" fmla="*/ 38 h 804"/>
                <a:gd name="T40" fmla="*/ 6758 w 13513"/>
                <a:gd name="T41" fmla="*/ 2 h 804"/>
                <a:gd name="T42" fmla="*/ 7222 w 13513"/>
                <a:gd name="T43" fmla="*/ 45 h 804"/>
                <a:gd name="T44" fmla="*/ 7739 w 13513"/>
                <a:gd name="T45" fmla="*/ 158 h 804"/>
                <a:gd name="T46" fmla="*/ 8322 w 13513"/>
                <a:gd name="T47" fmla="*/ 343 h 804"/>
                <a:gd name="T48" fmla="*/ 8804 w 13513"/>
                <a:gd name="T49" fmla="*/ 508 h 804"/>
                <a:gd name="T50" fmla="*/ 9373 w 13513"/>
                <a:gd name="T51" fmla="*/ 680 h 804"/>
                <a:gd name="T52" fmla="*/ 9846 w 13513"/>
                <a:gd name="T53" fmla="*/ 774 h 804"/>
                <a:gd name="T54" fmla="*/ 10224 w 13513"/>
                <a:gd name="T55" fmla="*/ 793 h 804"/>
                <a:gd name="T56" fmla="*/ 10697 w 13513"/>
                <a:gd name="T57" fmla="*/ 736 h 804"/>
                <a:gd name="T58" fmla="*/ 11225 w 13513"/>
                <a:gd name="T59" fmla="*/ 610 h 804"/>
                <a:gd name="T60" fmla="*/ 11823 w 13513"/>
                <a:gd name="T61" fmla="*/ 411 h 804"/>
                <a:gd name="T62" fmla="*/ 12370 w 13513"/>
                <a:gd name="T63" fmla="*/ 228 h 804"/>
                <a:gd name="T64" fmla="*/ 12843 w 13513"/>
                <a:gd name="T65" fmla="*/ 96 h 804"/>
                <a:gd name="T66" fmla="*/ 13319 w 13513"/>
                <a:gd name="T67" fmla="*/ 15 h 804"/>
                <a:gd name="T68" fmla="*/ 13417 w 13513"/>
                <a:gd name="T69" fmla="*/ 13 h 804"/>
                <a:gd name="T70" fmla="*/ 12939 w 13513"/>
                <a:gd name="T71" fmla="*/ 81 h 804"/>
                <a:gd name="T72" fmla="*/ 12468 w 13513"/>
                <a:gd name="T73" fmla="*/ 205 h 804"/>
                <a:gd name="T74" fmla="*/ 11825 w 13513"/>
                <a:gd name="T75" fmla="*/ 416 h 804"/>
                <a:gd name="T76" fmla="*/ 11341 w 13513"/>
                <a:gd name="T77" fmla="*/ 582 h 804"/>
                <a:gd name="T78" fmla="*/ 10800 w 13513"/>
                <a:gd name="T79" fmla="*/ 723 h 804"/>
                <a:gd name="T80" fmla="*/ 10315 w 13513"/>
                <a:gd name="T81" fmla="*/ 793 h 804"/>
                <a:gd name="T82" fmla="*/ 9942 w 13513"/>
                <a:gd name="T83" fmla="*/ 791 h 804"/>
                <a:gd name="T84" fmla="*/ 9465 w 13513"/>
                <a:gd name="T85" fmla="*/ 710 h 804"/>
                <a:gd name="T86" fmla="*/ 8991 w 13513"/>
                <a:gd name="T87" fmla="*/ 576 h 804"/>
                <a:gd name="T88" fmla="*/ 8444 w 13513"/>
                <a:gd name="T89" fmla="*/ 395 h 804"/>
                <a:gd name="T90" fmla="*/ 7848 w 13513"/>
                <a:gd name="T91" fmla="*/ 196 h 804"/>
                <a:gd name="T92" fmla="*/ 7320 w 13513"/>
                <a:gd name="T93" fmla="*/ 68 h 804"/>
                <a:gd name="T94" fmla="*/ 6847 w 13513"/>
                <a:gd name="T95" fmla="*/ 11 h 804"/>
                <a:gd name="T96" fmla="*/ 6468 w 13513"/>
                <a:gd name="T97" fmla="*/ 30 h 804"/>
                <a:gd name="T98" fmla="*/ 5994 w 13513"/>
                <a:gd name="T99" fmla="*/ 124 h 804"/>
                <a:gd name="T100" fmla="*/ 5425 w 13513"/>
                <a:gd name="T101" fmla="*/ 296 h 804"/>
                <a:gd name="T102" fmla="*/ 4943 w 13513"/>
                <a:gd name="T103" fmla="*/ 461 h 804"/>
                <a:gd name="T104" fmla="*/ 4360 w 13513"/>
                <a:gd name="T105" fmla="*/ 648 h 804"/>
                <a:gd name="T106" fmla="*/ 3844 w 13513"/>
                <a:gd name="T107" fmla="*/ 761 h 804"/>
                <a:gd name="T108" fmla="*/ 3379 w 13513"/>
                <a:gd name="T109" fmla="*/ 80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513" h="804">
                  <a:moveTo>
                    <a:pt x="3379" y="804"/>
                  </a:moveTo>
                  <a:lnTo>
                    <a:pt x="3379" y="804"/>
                  </a:lnTo>
                  <a:lnTo>
                    <a:pt x="3283" y="800"/>
                  </a:lnTo>
                  <a:lnTo>
                    <a:pt x="3185" y="793"/>
                  </a:lnTo>
                  <a:lnTo>
                    <a:pt x="3089" y="782"/>
                  </a:lnTo>
                  <a:lnTo>
                    <a:pt x="2993" y="768"/>
                  </a:lnTo>
                  <a:lnTo>
                    <a:pt x="2899" y="751"/>
                  </a:lnTo>
                  <a:lnTo>
                    <a:pt x="2803" y="733"/>
                  </a:lnTo>
                  <a:lnTo>
                    <a:pt x="2709" y="712"/>
                  </a:lnTo>
                  <a:lnTo>
                    <a:pt x="2613" y="687"/>
                  </a:lnTo>
                  <a:lnTo>
                    <a:pt x="2519" y="663"/>
                  </a:lnTo>
                  <a:lnTo>
                    <a:pt x="2423" y="635"/>
                  </a:lnTo>
                  <a:lnTo>
                    <a:pt x="2330" y="606"/>
                  </a:lnTo>
                  <a:lnTo>
                    <a:pt x="2234" y="578"/>
                  </a:lnTo>
                  <a:lnTo>
                    <a:pt x="2044" y="514"/>
                  </a:lnTo>
                  <a:lnTo>
                    <a:pt x="1850" y="450"/>
                  </a:lnTo>
                  <a:lnTo>
                    <a:pt x="1850" y="450"/>
                  </a:lnTo>
                  <a:lnTo>
                    <a:pt x="1688" y="395"/>
                  </a:lnTo>
                  <a:lnTo>
                    <a:pt x="1688" y="395"/>
                  </a:lnTo>
                  <a:lnTo>
                    <a:pt x="1562" y="350"/>
                  </a:lnTo>
                  <a:lnTo>
                    <a:pt x="1440" y="307"/>
                  </a:lnTo>
                  <a:lnTo>
                    <a:pt x="1320" y="266"/>
                  </a:lnTo>
                  <a:lnTo>
                    <a:pt x="1204" y="228"/>
                  </a:lnTo>
                  <a:lnTo>
                    <a:pt x="1091" y="194"/>
                  </a:lnTo>
                  <a:lnTo>
                    <a:pt x="979" y="164"/>
                  </a:lnTo>
                  <a:lnTo>
                    <a:pt x="873" y="136"/>
                  </a:lnTo>
                  <a:lnTo>
                    <a:pt x="766" y="109"/>
                  </a:lnTo>
                  <a:lnTo>
                    <a:pt x="663" y="87"/>
                  </a:lnTo>
                  <a:lnTo>
                    <a:pt x="563" y="68"/>
                  </a:lnTo>
                  <a:lnTo>
                    <a:pt x="465" y="51"/>
                  </a:lnTo>
                  <a:lnTo>
                    <a:pt x="369" y="36"/>
                  </a:lnTo>
                  <a:lnTo>
                    <a:pt x="273" y="24"/>
                  </a:lnTo>
                  <a:lnTo>
                    <a:pt x="181" y="17"/>
                  </a:lnTo>
                  <a:lnTo>
                    <a:pt x="90" y="9"/>
                  </a:lnTo>
                  <a:lnTo>
                    <a:pt x="0" y="7"/>
                  </a:lnTo>
                  <a:lnTo>
                    <a:pt x="0" y="0"/>
                  </a:lnTo>
                  <a:lnTo>
                    <a:pt x="0" y="0"/>
                  </a:lnTo>
                  <a:lnTo>
                    <a:pt x="90" y="4"/>
                  </a:lnTo>
                  <a:lnTo>
                    <a:pt x="181" y="9"/>
                  </a:lnTo>
                  <a:lnTo>
                    <a:pt x="275" y="19"/>
                  </a:lnTo>
                  <a:lnTo>
                    <a:pt x="369" y="30"/>
                  </a:lnTo>
                  <a:lnTo>
                    <a:pt x="465" y="43"/>
                  </a:lnTo>
                  <a:lnTo>
                    <a:pt x="563" y="60"/>
                  </a:lnTo>
                  <a:lnTo>
                    <a:pt x="665" y="81"/>
                  </a:lnTo>
                  <a:lnTo>
                    <a:pt x="768" y="104"/>
                  </a:lnTo>
                  <a:lnTo>
                    <a:pt x="873" y="128"/>
                  </a:lnTo>
                  <a:lnTo>
                    <a:pt x="982" y="156"/>
                  </a:lnTo>
                  <a:lnTo>
                    <a:pt x="1093" y="188"/>
                  </a:lnTo>
                  <a:lnTo>
                    <a:pt x="1206" y="222"/>
                  </a:lnTo>
                  <a:lnTo>
                    <a:pt x="1324" y="260"/>
                  </a:lnTo>
                  <a:lnTo>
                    <a:pt x="1442" y="299"/>
                  </a:lnTo>
                  <a:lnTo>
                    <a:pt x="1566" y="343"/>
                  </a:lnTo>
                  <a:lnTo>
                    <a:pt x="1691" y="390"/>
                  </a:lnTo>
                  <a:lnTo>
                    <a:pt x="1691" y="390"/>
                  </a:lnTo>
                  <a:lnTo>
                    <a:pt x="1852" y="444"/>
                  </a:lnTo>
                  <a:lnTo>
                    <a:pt x="1852" y="444"/>
                  </a:lnTo>
                  <a:lnTo>
                    <a:pt x="2046" y="508"/>
                  </a:lnTo>
                  <a:lnTo>
                    <a:pt x="2236" y="571"/>
                  </a:lnTo>
                  <a:lnTo>
                    <a:pt x="2332" y="601"/>
                  </a:lnTo>
                  <a:lnTo>
                    <a:pt x="2426" y="629"/>
                  </a:lnTo>
                  <a:lnTo>
                    <a:pt x="2522" y="655"/>
                  </a:lnTo>
                  <a:lnTo>
                    <a:pt x="2615" y="682"/>
                  </a:lnTo>
                  <a:lnTo>
                    <a:pt x="2709" y="704"/>
                  </a:lnTo>
                  <a:lnTo>
                    <a:pt x="2805" y="727"/>
                  </a:lnTo>
                  <a:lnTo>
                    <a:pt x="2899" y="746"/>
                  </a:lnTo>
                  <a:lnTo>
                    <a:pt x="2995" y="761"/>
                  </a:lnTo>
                  <a:lnTo>
                    <a:pt x="3089" y="776"/>
                  </a:lnTo>
                  <a:lnTo>
                    <a:pt x="3185" y="785"/>
                  </a:lnTo>
                  <a:lnTo>
                    <a:pt x="3283" y="793"/>
                  </a:lnTo>
                  <a:lnTo>
                    <a:pt x="3379" y="797"/>
                  </a:lnTo>
                  <a:lnTo>
                    <a:pt x="3379" y="797"/>
                  </a:lnTo>
                  <a:lnTo>
                    <a:pt x="3468" y="795"/>
                  </a:lnTo>
                  <a:lnTo>
                    <a:pt x="3560" y="789"/>
                  </a:lnTo>
                  <a:lnTo>
                    <a:pt x="3652" y="780"/>
                  </a:lnTo>
                  <a:lnTo>
                    <a:pt x="3748" y="768"/>
                  </a:lnTo>
                  <a:lnTo>
                    <a:pt x="3844" y="755"/>
                  </a:lnTo>
                  <a:lnTo>
                    <a:pt x="3942" y="738"/>
                  </a:lnTo>
                  <a:lnTo>
                    <a:pt x="4042" y="718"/>
                  </a:lnTo>
                  <a:lnTo>
                    <a:pt x="4145" y="695"/>
                  </a:lnTo>
                  <a:lnTo>
                    <a:pt x="4251" y="670"/>
                  </a:lnTo>
                  <a:lnTo>
                    <a:pt x="4358" y="642"/>
                  </a:lnTo>
                  <a:lnTo>
                    <a:pt x="4470" y="610"/>
                  </a:lnTo>
                  <a:lnTo>
                    <a:pt x="4583" y="576"/>
                  </a:lnTo>
                  <a:lnTo>
                    <a:pt x="4699" y="539"/>
                  </a:lnTo>
                  <a:lnTo>
                    <a:pt x="4819" y="499"/>
                  </a:lnTo>
                  <a:lnTo>
                    <a:pt x="4941" y="456"/>
                  </a:lnTo>
                  <a:lnTo>
                    <a:pt x="5067" y="409"/>
                  </a:lnTo>
                  <a:lnTo>
                    <a:pt x="5067" y="409"/>
                  </a:lnTo>
                  <a:lnTo>
                    <a:pt x="5229" y="354"/>
                  </a:lnTo>
                  <a:lnTo>
                    <a:pt x="5229" y="354"/>
                  </a:lnTo>
                  <a:lnTo>
                    <a:pt x="5423" y="290"/>
                  </a:lnTo>
                  <a:lnTo>
                    <a:pt x="5613" y="228"/>
                  </a:lnTo>
                  <a:lnTo>
                    <a:pt x="5709" y="198"/>
                  </a:lnTo>
                  <a:lnTo>
                    <a:pt x="5802" y="169"/>
                  </a:lnTo>
                  <a:lnTo>
                    <a:pt x="5898" y="143"/>
                  </a:lnTo>
                  <a:lnTo>
                    <a:pt x="5992" y="117"/>
                  </a:lnTo>
                  <a:lnTo>
                    <a:pt x="6088" y="94"/>
                  </a:lnTo>
                  <a:lnTo>
                    <a:pt x="6182" y="73"/>
                  </a:lnTo>
                  <a:lnTo>
                    <a:pt x="6276" y="55"/>
                  </a:lnTo>
                  <a:lnTo>
                    <a:pt x="6372" y="38"/>
                  </a:lnTo>
                  <a:lnTo>
                    <a:pt x="6468" y="24"/>
                  </a:lnTo>
                  <a:lnTo>
                    <a:pt x="6564" y="13"/>
                  </a:lnTo>
                  <a:lnTo>
                    <a:pt x="6660" y="6"/>
                  </a:lnTo>
                  <a:lnTo>
                    <a:pt x="6758" y="2"/>
                  </a:lnTo>
                  <a:lnTo>
                    <a:pt x="6758" y="2"/>
                  </a:lnTo>
                  <a:lnTo>
                    <a:pt x="6847" y="6"/>
                  </a:lnTo>
                  <a:lnTo>
                    <a:pt x="6939" y="11"/>
                  </a:lnTo>
                  <a:lnTo>
                    <a:pt x="7030" y="19"/>
                  </a:lnTo>
                  <a:lnTo>
                    <a:pt x="7126" y="30"/>
                  </a:lnTo>
                  <a:lnTo>
                    <a:pt x="7222" y="45"/>
                  </a:lnTo>
                  <a:lnTo>
                    <a:pt x="7320" y="62"/>
                  </a:lnTo>
                  <a:lnTo>
                    <a:pt x="7421" y="81"/>
                  </a:lnTo>
                  <a:lnTo>
                    <a:pt x="7526" y="104"/>
                  </a:lnTo>
                  <a:lnTo>
                    <a:pt x="7630" y="130"/>
                  </a:lnTo>
                  <a:lnTo>
                    <a:pt x="7739" y="158"/>
                  </a:lnTo>
                  <a:lnTo>
                    <a:pt x="7851" y="188"/>
                  </a:lnTo>
                  <a:lnTo>
                    <a:pt x="7964" y="222"/>
                  </a:lnTo>
                  <a:lnTo>
                    <a:pt x="8080" y="260"/>
                  </a:lnTo>
                  <a:lnTo>
                    <a:pt x="8200" y="299"/>
                  </a:lnTo>
                  <a:lnTo>
                    <a:pt x="8322" y="343"/>
                  </a:lnTo>
                  <a:lnTo>
                    <a:pt x="8448" y="390"/>
                  </a:lnTo>
                  <a:lnTo>
                    <a:pt x="8448" y="390"/>
                  </a:lnTo>
                  <a:lnTo>
                    <a:pt x="8610" y="444"/>
                  </a:lnTo>
                  <a:lnTo>
                    <a:pt x="8610" y="444"/>
                  </a:lnTo>
                  <a:lnTo>
                    <a:pt x="8804" y="508"/>
                  </a:lnTo>
                  <a:lnTo>
                    <a:pt x="8994" y="571"/>
                  </a:lnTo>
                  <a:lnTo>
                    <a:pt x="9089" y="601"/>
                  </a:lnTo>
                  <a:lnTo>
                    <a:pt x="9183" y="629"/>
                  </a:lnTo>
                  <a:lnTo>
                    <a:pt x="9277" y="655"/>
                  </a:lnTo>
                  <a:lnTo>
                    <a:pt x="9373" y="680"/>
                  </a:lnTo>
                  <a:lnTo>
                    <a:pt x="9467" y="704"/>
                  </a:lnTo>
                  <a:lnTo>
                    <a:pt x="9561" y="725"/>
                  </a:lnTo>
                  <a:lnTo>
                    <a:pt x="9657" y="744"/>
                  </a:lnTo>
                  <a:lnTo>
                    <a:pt x="9750" y="761"/>
                  </a:lnTo>
                  <a:lnTo>
                    <a:pt x="9846" y="774"/>
                  </a:lnTo>
                  <a:lnTo>
                    <a:pt x="9942" y="785"/>
                  </a:lnTo>
                  <a:lnTo>
                    <a:pt x="10038" y="793"/>
                  </a:lnTo>
                  <a:lnTo>
                    <a:pt x="10134" y="797"/>
                  </a:lnTo>
                  <a:lnTo>
                    <a:pt x="10134" y="797"/>
                  </a:lnTo>
                  <a:lnTo>
                    <a:pt x="10224" y="793"/>
                  </a:lnTo>
                  <a:lnTo>
                    <a:pt x="10315" y="787"/>
                  </a:lnTo>
                  <a:lnTo>
                    <a:pt x="10409" y="778"/>
                  </a:lnTo>
                  <a:lnTo>
                    <a:pt x="10503" y="766"/>
                  </a:lnTo>
                  <a:lnTo>
                    <a:pt x="10599" y="753"/>
                  </a:lnTo>
                  <a:lnTo>
                    <a:pt x="10697" y="736"/>
                  </a:lnTo>
                  <a:lnTo>
                    <a:pt x="10797" y="718"/>
                  </a:lnTo>
                  <a:lnTo>
                    <a:pt x="10902" y="695"/>
                  </a:lnTo>
                  <a:lnTo>
                    <a:pt x="11007" y="669"/>
                  </a:lnTo>
                  <a:lnTo>
                    <a:pt x="11116" y="640"/>
                  </a:lnTo>
                  <a:lnTo>
                    <a:pt x="11225" y="610"/>
                  </a:lnTo>
                  <a:lnTo>
                    <a:pt x="11338" y="576"/>
                  </a:lnTo>
                  <a:lnTo>
                    <a:pt x="11456" y="539"/>
                  </a:lnTo>
                  <a:lnTo>
                    <a:pt x="11574" y="499"/>
                  </a:lnTo>
                  <a:lnTo>
                    <a:pt x="11696" y="456"/>
                  </a:lnTo>
                  <a:lnTo>
                    <a:pt x="11823" y="411"/>
                  </a:lnTo>
                  <a:lnTo>
                    <a:pt x="11823" y="411"/>
                  </a:lnTo>
                  <a:lnTo>
                    <a:pt x="11986" y="354"/>
                  </a:lnTo>
                  <a:lnTo>
                    <a:pt x="11986" y="354"/>
                  </a:lnTo>
                  <a:lnTo>
                    <a:pt x="12180" y="290"/>
                  </a:lnTo>
                  <a:lnTo>
                    <a:pt x="12370" y="228"/>
                  </a:lnTo>
                  <a:lnTo>
                    <a:pt x="12466" y="200"/>
                  </a:lnTo>
                  <a:lnTo>
                    <a:pt x="12560" y="171"/>
                  </a:lnTo>
                  <a:lnTo>
                    <a:pt x="12654" y="143"/>
                  </a:lnTo>
                  <a:lnTo>
                    <a:pt x="12750" y="119"/>
                  </a:lnTo>
                  <a:lnTo>
                    <a:pt x="12843" y="96"/>
                  </a:lnTo>
                  <a:lnTo>
                    <a:pt x="12937" y="73"/>
                  </a:lnTo>
                  <a:lnTo>
                    <a:pt x="13033" y="55"/>
                  </a:lnTo>
                  <a:lnTo>
                    <a:pt x="13129" y="40"/>
                  </a:lnTo>
                  <a:lnTo>
                    <a:pt x="13223" y="26"/>
                  </a:lnTo>
                  <a:lnTo>
                    <a:pt x="13319" y="15"/>
                  </a:lnTo>
                  <a:lnTo>
                    <a:pt x="13417" y="7"/>
                  </a:lnTo>
                  <a:lnTo>
                    <a:pt x="13513" y="4"/>
                  </a:lnTo>
                  <a:lnTo>
                    <a:pt x="13513" y="9"/>
                  </a:lnTo>
                  <a:lnTo>
                    <a:pt x="13513" y="9"/>
                  </a:lnTo>
                  <a:lnTo>
                    <a:pt x="13417" y="13"/>
                  </a:lnTo>
                  <a:lnTo>
                    <a:pt x="13321" y="21"/>
                  </a:lnTo>
                  <a:lnTo>
                    <a:pt x="13225" y="32"/>
                  </a:lnTo>
                  <a:lnTo>
                    <a:pt x="13129" y="45"/>
                  </a:lnTo>
                  <a:lnTo>
                    <a:pt x="13033" y="62"/>
                  </a:lnTo>
                  <a:lnTo>
                    <a:pt x="12939" y="81"/>
                  </a:lnTo>
                  <a:lnTo>
                    <a:pt x="12846" y="102"/>
                  </a:lnTo>
                  <a:lnTo>
                    <a:pt x="12750" y="124"/>
                  </a:lnTo>
                  <a:lnTo>
                    <a:pt x="12656" y="151"/>
                  </a:lnTo>
                  <a:lnTo>
                    <a:pt x="12562" y="177"/>
                  </a:lnTo>
                  <a:lnTo>
                    <a:pt x="12468" y="205"/>
                  </a:lnTo>
                  <a:lnTo>
                    <a:pt x="12372" y="233"/>
                  </a:lnTo>
                  <a:lnTo>
                    <a:pt x="12183" y="296"/>
                  </a:lnTo>
                  <a:lnTo>
                    <a:pt x="11988" y="362"/>
                  </a:lnTo>
                  <a:lnTo>
                    <a:pt x="11988" y="362"/>
                  </a:lnTo>
                  <a:lnTo>
                    <a:pt x="11825" y="416"/>
                  </a:lnTo>
                  <a:lnTo>
                    <a:pt x="11825" y="416"/>
                  </a:lnTo>
                  <a:lnTo>
                    <a:pt x="11700" y="461"/>
                  </a:lnTo>
                  <a:lnTo>
                    <a:pt x="11576" y="505"/>
                  </a:lnTo>
                  <a:lnTo>
                    <a:pt x="11458" y="544"/>
                  </a:lnTo>
                  <a:lnTo>
                    <a:pt x="11341" y="582"/>
                  </a:lnTo>
                  <a:lnTo>
                    <a:pt x="11227" y="616"/>
                  </a:lnTo>
                  <a:lnTo>
                    <a:pt x="11116" y="646"/>
                  </a:lnTo>
                  <a:lnTo>
                    <a:pt x="11009" y="674"/>
                  </a:lnTo>
                  <a:lnTo>
                    <a:pt x="10902" y="701"/>
                  </a:lnTo>
                  <a:lnTo>
                    <a:pt x="10800" y="723"/>
                  </a:lnTo>
                  <a:lnTo>
                    <a:pt x="10699" y="742"/>
                  </a:lnTo>
                  <a:lnTo>
                    <a:pt x="10601" y="759"/>
                  </a:lnTo>
                  <a:lnTo>
                    <a:pt x="10503" y="774"/>
                  </a:lnTo>
                  <a:lnTo>
                    <a:pt x="10409" y="785"/>
                  </a:lnTo>
                  <a:lnTo>
                    <a:pt x="10315" y="793"/>
                  </a:lnTo>
                  <a:lnTo>
                    <a:pt x="10226" y="799"/>
                  </a:lnTo>
                  <a:lnTo>
                    <a:pt x="10134" y="802"/>
                  </a:lnTo>
                  <a:lnTo>
                    <a:pt x="10134" y="802"/>
                  </a:lnTo>
                  <a:lnTo>
                    <a:pt x="10038" y="799"/>
                  </a:lnTo>
                  <a:lnTo>
                    <a:pt x="9942" y="791"/>
                  </a:lnTo>
                  <a:lnTo>
                    <a:pt x="9846" y="780"/>
                  </a:lnTo>
                  <a:lnTo>
                    <a:pt x="9750" y="766"/>
                  </a:lnTo>
                  <a:lnTo>
                    <a:pt x="9654" y="750"/>
                  </a:lnTo>
                  <a:lnTo>
                    <a:pt x="9561" y="731"/>
                  </a:lnTo>
                  <a:lnTo>
                    <a:pt x="9465" y="710"/>
                  </a:lnTo>
                  <a:lnTo>
                    <a:pt x="9371" y="687"/>
                  </a:lnTo>
                  <a:lnTo>
                    <a:pt x="9277" y="661"/>
                  </a:lnTo>
                  <a:lnTo>
                    <a:pt x="9181" y="635"/>
                  </a:lnTo>
                  <a:lnTo>
                    <a:pt x="9087" y="606"/>
                  </a:lnTo>
                  <a:lnTo>
                    <a:pt x="8991" y="576"/>
                  </a:lnTo>
                  <a:lnTo>
                    <a:pt x="8802" y="514"/>
                  </a:lnTo>
                  <a:lnTo>
                    <a:pt x="8607" y="450"/>
                  </a:lnTo>
                  <a:lnTo>
                    <a:pt x="8607" y="450"/>
                  </a:lnTo>
                  <a:lnTo>
                    <a:pt x="8444" y="395"/>
                  </a:lnTo>
                  <a:lnTo>
                    <a:pt x="8444" y="395"/>
                  </a:lnTo>
                  <a:lnTo>
                    <a:pt x="8320" y="348"/>
                  </a:lnTo>
                  <a:lnTo>
                    <a:pt x="8197" y="307"/>
                  </a:lnTo>
                  <a:lnTo>
                    <a:pt x="8077" y="266"/>
                  </a:lnTo>
                  <a:lnTo>
                    <a:pt x="7962" y="230"/>
                  </a:lnTo>
                  <a:lnTo>
                    <a:pt x="7848" y="196"/>
                  </a:lnTo>
                  <a:lnTo>
                    <a:pt x="7737" y="164"/>
                  </a:lnTo>
                  <a:lnTo>
                    <a:pt x="7628" y="136"/>
                  </a:lnTo>
                  <a:lnTo>
                    <a:pt x="7523" y="111"/>
                  </a:lnTo>
                  <a:lnTo>
                    <a:pt x="7421" y="88"/>
                  </a:lnTo>
                  <a:lnTo>
                    <a:pt x="7320" y="68"/>
                  </a:lnTo>
                  <a:lnTo>
                    <a:pt x="7220" y="51"/>
                  </a:lnTo>
                  <a:lnTo>
                    <a:pt x="7124" y="38"/>
                  </a:lnTo>
                  <a:lnTo>
                    <a:pt x="7030" y="26"/>
                  </a:lnTo>
                  <a:lnTo>
                    <a:pt x="6937" y="17"/>
                  </a:lnTo>
                  <a:lnTo>
                    <a:pt x="6847" y="11"/>
                  </a:lnTo>
                  <a:lnTo>
                    <a:pt x="6758" y="7"/>
                  </a:lnTo>
                  <a:lnTo>
                    <a:pt x="6758" y="7"/>
                  </a:lnTo>
                  <a:lnTo>
                    <a:pt x="6660" y="11"/>
                  </a:lnTo>
                  <a:lnTo>
                    <a:pt x="6564" y="21"/>
                  </a:lnTo>
                  <a:lnTo>
                    <a:pt x="6468" y="30"/>
                  </a:lnTo>
                  <a:lnTo>
                    <a:pt x="6374" y="43"/>
                  </a:lnTo>
                  <a:lnTo>
                    <a:pt x="6278" y="60"/>
                  </a:lnTo>
                  <a:lnTo>
                    <a:pt x="6184" y="79"/>
                  </a:lnTo>
                  <a:lnTo>
                    <a:pt x="6088" y="100"/>
                  </a:lnTo>
                  <a:lnTo>
                    <a:pt x="5994" y="124"/>
                  </a:lnTo>
                  <a:lnTo>
                    <a:pt x="5900" y="149"/>
                  </a:lnTo>
                  <a:lnTo>
                    <a:pt x="5804" y="175"/>
                  </a:lnTo>
                  <a:lnTo>
                    <a:pt x="5711" y="203"/>
                  </a:lnTo>
                  <a:lnTo>
                    <a:pt x="5615" y="233"/>
                  </a:lnTo>
                  <a:lnTo>
                    <a:pt x="5425" y="296"/>
                  </a:lnTo>
                  <a:lnTo>
                    <a:pt x="5233" y="360"/>
                  </a:lnTo>
                  <a:lnTo>
                    <a:pt x="5233" y="360"/>
                  </a:lnTo>
                  <a:lnTo>
                    <a:pt x="5069" y="414"/>
                  </a:lnTo>
                  <a:lnTo>
                    <a:pt x="5069" y="414"/>
                  </a:lnTo>
                  <a:lnTo>
                    <a:pt x="4943" y="461"/>
                  </a:lnTo>
                  <a:lnTo>
                    <a:pt x="4821" y="505"/>
                  </a:lnTo>
                  <a:lnTo>
                    <a:pt x="4701" y="544"/>
                  </a:lnTo>
                  <a:lnTo>
                    <a:pt x="4585" y="582"/>
                  </a:lnTo>
                  <a:lnTo>
                    <a:pt x="4472" y="616"/>
                  </a:lnTo>
                  <a:lnTo>
                    <a:pt x="4360" y="648"/>
                  </a:lnTo>
                  <a:lnTo>
                    <a:pt x="4251" y="676"/>
                  </a:lnTo>
                  <a:lnTo>
                    <a:pt x="4147" y="701"/>
                  </a:lnTo>
                  <a:lnTo>
                    <a:pt x="4044" y="723"/>
                  </a:lnTo>
                  <a:lnTo>
                    <a:pt x="3942" y="744"/>
                  </a:lnTo>
                  <a:lnTo>
                    <a:pt x="3844" y="761"/>
                  </a:lnTo>
                  <a:lnTo>
                    <a:pt x="3748" y="774"/>
                  </a:lnTo>
                  <a:lnTo>
                    <a:pt x="3654" y="785"/>
                  </a:lnTo>
                  <a:lnTo>
                    <a:pt x="3560" y="795"/>
                  </a:lnTo>
                  <a:lnTo>
                    <a:pt x="3468" y="800"/>
                  </a:lnTo>
                  <a:lnTo>
                    <a:pt x="3379" y="804"/>
                  </a:lnTo>
                  <a:lnTo>
                    <a:pt x="3379" y="8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3310D989-9755-429F-AD92-D1DEC2426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-2680" y="1601"/>
              <a:ext cx="13528" cy="459"/>
            </a:xfrm>
            <a:custGeom>
              <a:avLst/>
              <a:gdLst>
                <a:gd name="T0" fmla="*/ 3165 w 13528"/>
                <a:gd name="T1" fmla="*/ 908 h 918"/>
                <a:gd name="T2" fmla="*/ 2648 w 13528"/>
                <a:gd name="T3" fmla="*/ 816 h 918"/>
                <a:gd name="T4" fmla="*/ 2133 w 13528"/>
                <a:gd name="T5" fmla="*/ 652 h 918"/>
                <a:gd name="T6" fmla="*/ 1494 w 13528"/>
                <a:gd name="T7" fmla="*/ 402 h 918"/>
                <a:gd name="T8" fmla="*/ 975 w 13528"/>
                <a:gd name="T9" fmla="*/ 210 h 918"/>
                <a:gd name="T10" fmla="*/ 434 w 13528"/>
                <a:gd name="T11" fmla="*/ 63 h 918"/>
                <a:gd name="T12" fmla="*/ 0 w 13528"/>
                <a:gd name="T13" fmla="*/ 0 h 918"/>
                <a:gd name="T14" fmla="*/ 436 w 13528"/>
                <a:gd name="T15" fmla="*/ 57 h 918"/>
                <a:gd name="T16" fmla="*/ 977 w 13528"/>
                <a:gd name="T17" fmla="*/ 202 h 918"/>
                <a:gd name="T18" fmla="*/ 1496 w 13528"/>
                <a:gd name="T19" fmla="*/ 396 h 918"/>
                <a:gd name="T20" fmla="*/ 2135 w 13528"/>
                <a:gd name="T21" fmla="*/ 646 h 918"/>
                <a:gd name="T22" fmla="*/ 2650 w 13528"/>
                <a:gd name="T23" fmla="*/ 810 h 918"/>
                <a:gd name="T24" fmla="*/ 3165 w 13528"/>
                <a:gd name="T25" fmla="*/ 903 h 918"/>
                <a:gd name="T26" fmla="*/ 3383 w 13528"/>
                <a:gd name="T27" fmla="*/ 912 h 918"/>
                <a:gd name="T28" fmla="*/ 3817 w 13528"/>
                <a:gd name="T29" fmla="*/ 856 h 918"/>
                <a:gd name="T30" fmla="*/ 4358 w 13528"/>
                <a:gd name="T31" fmla="*/ 710 h 918"/>
                <a:gd name="T32" fmla="*/ 4875 w 13528"/>
                <a:gd name="T33" fmla="*/ 517 h 918"/>
                <a:gd name="T34" fmla="*/ 5516 w 13528"/>
                <a:gd name="T35" fmla="*/ 266 h 918"/>
                <a:gd name="T36" fmla="*/ 6031 w 13528"/>
                <a:gd name="T37" fmla="*/ 104 h 918"/>
                <a:gd name="T38" fmla="*/ 6546 w 13528"/>
                <a:gd name="T39" fmla="*/ 12 h 918"/>
                <a:gd name="T40" fmla="*/ 6764 w 13528"/>
                <a:gd name="T41" fmla="*/ 2 h 918"/>
                <a:gd name="T42" fmla="*/ 7200 w 13528"/>
                <a:gd name="T43" fmla="*/ 59 h 918"/>
                <a:gd name="T44" fmla="*/ 7741 w 13528"/>
                <a:gd name="T45" fmla="*/ 204 h 918"/>
                <a:gd name="T46" fmla="*/ 8261 w 13528"/>
                <a:gd name="T47" fmla="*/ 396 h 918"/>
                <a:gd name="T48" fmla="*/ 8900 w 13528"/>
                <a:gd name="T49" fmla="*/ 646 h 918"/>
                <a:gd name="T50" fmla="*/ 9414 w 13528"/>
                <a:gd name="T51" fmla="*/ 808 h 918"/>
                <a:gd name="T52" fmla="*/ 9929 w 13528"/>
                <a:gd name="T53" fmla="*/ 901 h 918"/>
                <a:gd name="T54" fmla="*/ 10145 w 13528"/>
                <a:gd name="T55" fmla="*/ 910 h 918"/>
                <a:gd name="T56" fmla="*/ 10581 w 13528"/>
                <a:gd name="T57" fmla="*/ 854 h 918"/>
                <a:gd name="T58" fmla="*/ 11120 w 13528"/>
                <a:gd name="T59" fmla="*/ 709 h 918"/>
                <a:gd name="T60" fmla="*/ 11639 w 13528"/>
                <a:gd name="T61" fmla="*/ 517 h 918"/>
                <a:gd name="T62" fmla="*/ 12281 w 13528"/>
                <a:gd name="T63" fmla="*/ 268 h 918"/>
                <a:gd name="T64" fmla="*/ 12795 w 13528"/>
                <a:gd name="T65" fmla="*/ 104 h 918"/>
                <a:gd name="T66" fmla="*/ 13310 w 13528"/>
                <a:gd name="T67" fmla="*/ 12 h 918"/>
                <a:gd name="T68" fmla="*/ 13528 w 13528"/>
                <a:gd name="T69" fmla="*/ 2 h 918"/>
                <a:gd name="T70" fmla="*/ 13467 w 13528"/>
                <a:gd name="T71" fmla="*/ 10 h 918"/>
                <a:gd name="T72" fmla="*/ 13003 w 13528"/>
                <a:gd name="T73" fmla="*/ 63 h 918"/>
                <a:gd name="T74" fmla="*/ 12488 w 13528"/>
                <a:gd name="T75" fmla="*/ 202 h 918"/>
                <a:gd name="T76" fmla="*/ 11838 w 13528"/>
                <a:gd name="T77" fmla="*/ 441 h 918"/>
                <a:gd name="T78" fmla="*/ 11334 w 13528"/>
                <a:gd name="T79" fmla="*/ 643 h 918"/>
                <a:gd name="T80" fmla="*/ 10800 w 13528"/>
                <a:gd name="T81" fmla="*/ 810 h 918"/>
                <a:gd name="T82" fmla="*/ 10254 w 13528"/>
                <a:gd name="T83" fmla="*/ 908 h 918"/>
                <a:gd name="T84" fmla="*/ 10086 w 13528"/>
                <a:gd name="T85" fmla="*/ 916 h 918"/>
                <a:gd name="T86" fmla="*/ 9617 w 13528"/>
                <a:gd name="T87" fmla="*/ 863 h 918"/>
                <a:gd name="T88" fmla="*/ 9105 w 13528"/>
                <a:gd name="T89" fmla="*/ 724 h 918"/>
                <a:gd name="T90" fmla="*/ 8455 w 13528"/>
                <a:gd name="T91" fmla="*/ 484 h 918"/>
                <a:gd name="T92" fmla="*/ 7951 w 13528"/>
                <a:gd name="T93" fmla="*/ 283 h 918"/>
                <a:gd name="T94" fmla="*/ 7416 w 13528"/>
                <a:gd name="T95" fmla="*/ 113 h 918"/>
                <a:gd name="T96" fmla="*/ 6871 w 13528"/>
                <a:gd name="T97" fmla="*/ 16 h 918"/>
                <a:gd name="T98" fmla="*/ 6703 w 13528"/>
                <a:gd name="T99" fmla="*/ 8 h 918"/>
                <a:gd name="T100" fmla="*/ 6236 w 13528"/>
                <a:gd name="T101" fmla="*/ 63 h 918"/>
                <a:gd name="T102" fmla="*/ 5724 w 13528"/>
                <a:gd name="T103" fmla="*/ 202 h 918"/>
                <a:gd name="T104" fmla="*/ 5076 w 13528"/>
                <a:gd name="T105" fmla="*/ 441 h 918"/>
                <a:gd name="T106" fmla="*/ 4572 w 13528"/>
                <a:gd name="T107" fmla="*/ 643 h 918"/>
                <a:gd name="T108" fmla="*/ 4035 w 13528"/>
                <a:gd name="T109" fmla="*/ 812 h 918"/>
                <a:gd name="T110" fmla="*/ 3490 w 13528"/>
                <a:gd name="T111" fmla="*/ 910 h 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528" h="918">
                  <a:moveTo>
                    <a:pt x="3374" y="918"/>
                  </a:moveTo>
                  <a:lnTo>
                    <a:pt x="3374" y="918"/>
                  </a:lnTo>
                  <a:lnTo>
                    <a:pt x="3322" y="918"/>
                  </a:lnTo>
                  <a:lnTo>
                    <a:pt x="3270" y="916"/>
                  </a:lnTo>
                  <a:lnTo>
                    <a:pt x="3165" y="908"/>
                  </a:lnTo>
                  <a:lnTo>
                    <a:pt x="3060" y="897"/>
                  </a:lnTo>
                  <a:lnTo>
                    <a:pt x="2958" y="882"/>
                  </a:lnTo>
                  <a:lnTo>
                    <a:pt x="2853" y="863"/>
                  </a:lnTo>
                  <a:lnTo>
                    <a:pt x="2751" y="840"/>
                  </a:lnTo>
                  <a:lnTo>
                    <a:pt x="2648" y="816"/>
                  </a:lnTo>
                  <a:lnTo>
                    <a:pt x="2546" y="788"/>
                  </a:lnTo>
                  <a:lnTo>
                    <a:pt x="2443" y="758"/>
                  </a:lnTo>
                  <a:lnTo>
                    <a:pt x="2341" y="724"/>
                  </a:lnTo>
                  <a:lnTo>
                    <a:pt x="2238" y="690"/>
                  </a:lnTo>
                  <a:lnTo>
                    <a:pt x="2133" y="652"/>
                  </a:lnTo>
                  <a:lnTo>
                    <a:pt x="1926" y="575"/>
                  </a:lnTo>
                  <a:lnTo>
                    <a:pt x="1717" y="494"/>
                  </a:lnTo>
                  <a:lnTo>
                    <a:pt x="1691" y="484"/>
                  </a:lnTo>
                  <a:lnTo>
                    <a:pt x="1691" y="484"/>
                  </a:lnTo>
                  <a:lnTo>
                    <a:pt x="1494" y="402"/>
                  </a:lnTo>
                  <a:lnTo>
                    <a:pt x="1392" y="362"/>
                  </a:lnTo>
                  <a:lnTo>
                    <a:pt x="1291" y="321"/>
                  </a:lnTo>
                  <a:lnTo>
                    <a:pt x="1187" y="283"/>
                  </a:lnTo>
                  <a:lnTo>
                    <a:pt x="1082" y="245"/>
                  </a:lnTo>
                  <a:lnTo>
                    <a:pt x="975" y="210"/>
                  </a:lnTo>
                  <a:lnTo>
                    <a:pt x="868" y="174"/>
                  </a:lnTo>
                  <a:lnTo>
                    <a:pt x="761" y="142"/>
                  </a:lnTo>
                  <a:lnTo>
                    <a:pt x="652" y="113"/>
                  </a:lnTo>
                  <a:lnTo>
                    <a:pt x="543" y="87"/>
                  </a:lnTo>
                  <a:lnTo>
                    <a:pt x="434" y="63"/>
                  </a:lnTo>
                  <a:lnTo>
                    <a:pt x="325" y="44"/>
                  </a:lnTo>
                  <a:lnTo>
                    <a:pt x="216" y="27"/>
                  </a:lnTo>
                  <a:lnTo>
                    <a:pt x="109" y="16"/>
                  </a:lnTo>
                  <a:lnTo>
                    <a:pt x="0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9" y="8"/>
                  </a:lnTo>
                  <a:lnTo>
                    <a:pt x="218" y="21"/>
                  </a:lnTo>
                  <a:lnTo>
                    <a:pt x="327" y="36"/>
                  </a:lnTo>
                  <a:lnTo>
                    <a:pt x="436" y="57"/>
                  </a:lnTo>
                  <a:lnTo>
                    <a:pt x="545" y="80"/>
                  </a:lnTo>
                  <a:lnTo>
                    <a:pt x="654" y="108"/>
                  </a:lnTo>
                  <a:lnTo>
                    <a:pt x="761" y="136"/>
                  </a:lnTo>
                  <a:lnTo>
                    <a:pt x="870" y="168"/>
                  </a:lnTo>
                  <a:lnTo>
                    <a:pt x="977" y="202"/>
                  </a:lnTo>
                  <a:lnTo>
                    <a:pt x="1084" y="240"/>
                  </a:lnTo>
                  <a:lnTo>
                    <a:pt x="1189" y="277"/>
                  </a:lnTo>
                  <a:lnTo>
                    <a:pt x="1294" y="315"/>
                  </a:lnTo>
                  <a:lnTo>
                    <a:pt x="1396" y="356"/>
                  </a:lnTo>
                  <a:lnTo>
                    <a:pt x="1496" y="396"/>
                  </a:lnTo>
                  <a:lnTo>
                    <a:pt x="1693" y="479"/>
                  </a:lnTo>
                  <a:lnTo>
                    <a:pt x="1719" y="488"/>
                  </a:lnTo>
                  <a:lnTo>
                    <a:pt x="1719" y="488"/>
                  </a:lnTo>
                  <a:lnTo>
                    <a:pt x="1928" y="569"/>
                  </a:lnTo>
                  <a:lnTo>
                    <a:pt x="2135" y="646"/>
                  </a:lnTo>
                  <a:lnTo>
                    <a:pt x="2240" y="682"/>
                  </a:lnTo>
                  <a:lnTo>
                    <a:pt x="2343" y="718"/>
                  </a:lnTo>
                  <a:lnTo>
                    <a:pt x="2445" y="750"/>
                  </a:lnTo>
                  <a:lnTo>
                    <a:pt x="2548" y="782"/>
                  </a:lnTo>
                  <a:lnTo>
                    <a:pt x="2650" y="810"/>
                  </a:lnTo>
                  <a:lnTo>
                    <a:pt x="2753" y="835"/>
                  </a:lnTo>
                  <a:lnTo>
                    <a:pt x="2855" y="857"/>
                  </a:lnTo>
                  <a:lnTo>
                    <a:pt x="2958" y="876"/>
                  </a:lnTo>
                  <a:lnTo>
                    <a:pt x="3060" y="891"/>
                  </a:lnTo>
                  <a:lnTo>
                    <a:pt x="3165" y="903"/>
                  </a:lnTo>
                  <a:lnTo>
                    <a:pt x="3270" y="908"/>
                  </a:lnTo>
                  <a:lnTo>
                    <a:pt x="3322" y="910"/>
                  </a:lnTo>
                  <a:lnTo>
                    <a:pt x="3374" y="912"/>
                  </a:lnTo>
                  <a:lnTo>
                    <a:pt x="3374" y="912"/>
                  </a:lnTo>
                  <a:lnTo>
                    <a:pt x="3383" y="912"/>
                  </a:lnTo>
                  <a:lnTo>
                    <a:pt x="3383" y="912"/>
                  </a:lnTo>
                  <a:lnTo>
                    <a:pt x="3490" y="903"/>
                  </a:lnTo>
                  <a:lnTo>
                    <a:pt x="3599" y="891"/>
                  </a:lnTo>
                  <a:lnTo>
                    <a:pt x="3708" y="874"/>
                  </a:lnTo>
                  <a:lnTo>
                    <a:pt x="3817" y="856"/>
                  </a:lnTo>
                  <a:lnTo>
                    <a:pt x="3926" y="831"/>
                  </a:lnTo>
                  <a:lnTo>
                    <a:pt x="4035" y="805"/>
                  </a:lnTo>
                  <a:lnTo>
                    <a:pt x="4142" y="776"/>
                  </a:lnTo>
                  <a:lnTo>
                    <a:pt x="4251" y="744"/>
                  </a:lnTo>
                  <a:lnTo>
                    <a:pt x="4358" y="710"/>
                  </a:lnTo>
                  <a:lnTo>
                    <a:pt x="4463" y="675"/>
                  </a:lnTo>
                  <a:lnTo>
                    <a:pt x="4568" y="637"/>
                  </a:lnTo>
                  <a:lnTo>
                    <a:pt x="4672" y="597"/>
                  </a:lnTo>
                  <a:lnTo>
                    <a:pt x="4775" y="558"/>
                  </a:lnTo>
                  <a:lnTo>
                    <a:pt x="4875" y="517"/>
                  </a:lnTo>
                  <a:lnTo>
                    <a:pt x="5072" y="436"/>
                  </a:lnTo>
                  <a:lnTo>
                    <a:pt x="5098" y="424"/>
                  </a:lnTo>
                  <a:lnTo>
                    <a:pt x="5098" y="424"/>
                  </a:lnTo>
                  <a:lnTo>
                    <a:pt x="5309" y="343"/>
                  </a:lnTo>
                  <a:lnTo>
                    <a:pt x="5516" y="266"/>
                  </a:lnTo>
                  <a:lnTo>
                    <a:pt x="5619" y="230"/>
                  </a:lnTo>
                  <a:lnTo>
                    <a:pt x="5724" y="194"/>
                  </a:lnTo>
                  <a:lnTo>
                    <a:pt x="5826" y="162"/>
                  </a:lnTo>
                  <a:lnTo>
                    <a:pt x="5929" y="132"/>
                  </a:lnTo>
                  <a:lnTo>
                    <a:pt x="6031" y="104"/>
                  </a:lnTo>
                  <a:lnTo>
                    <a:pt x="6134" y="78"/>
                  </a:lnTo>
                  <a:lnTo>
                    <a:pt x="6236" y="57"/>
                  </a:lnTo>
                  <a:lnTo>
                    <a:pt x="6339" y="38"/>
                  </a:lnTo>
                  <a:lnTo>
                    <a:pt x="6444" y="23"/>
                  </a:lnTo>
                  <a:lnTo>
                    <a:pt x="6546" y="12"/>
                  </a:lnTo>
                  <a:lnTo>
                    <a:pt x="6651" y="4"/>
                  </a:lnTo>
                  <a:lnTo>
                    <a:pt x="6703" y="2"/>
                  </a:lnTo>
                  <a:lnTo>
                    <a:pt x="6755" y="2"/>
                  </a:lnTo>
                  <a:lnTo>
                    <a:pt x="6755" y="2"/>
                  </a:lnTo>
                  <a:lnTo>
                    <a:pt x="6764" y="2"/>
                  </a:lnTo>
                  <a:lnTo>
                    <a:pt x="6764" y="2"/>
                  </a:lnTo>
                  <a:lnTo>
                    <a:pt x="6873" y="10"/>
                  </a:lnTo>
                  <a:lnTo>
                    <a:pt x="6982" y="21"/>
                  </a:lnTo>
                  <a:lnTo>
                    <a:pt x="7091" y="38"/>
                  </a:lnTo>
                  <a:lnTo>
                    <a:pt x="7200" y="59"/>
                  </a:lnTo>
                  <a:lnTo>
                    <a:pt x="7310" y="81"/>
                  </a:lnTo>
                  <a:lnTo>
                    <a:pt x="7419" y="108"/>
                  </a:lnTo>
                  <a:lnTo>
                    <a:pt x="7525" y="138"/>
                  </a:lnTo>
                  <a:lnTo>
                    <a:pt x="7635" y="170"/>
                  </a:lnTo>
                  <a:lnTo>
                    <a:pt x="7741" y="204"/>
                  </a:lnTo>
                  <a:lnTo>
                    <a:pt x="7848" y="240"/>
                  </a:lnTo>
                  <a:lnTo>
                    <a:pt x="7953" y="277"/>
                  </a:lnTo>
                  <a:lnTo>
                    <a:pt x="8058" y="315"/>
                  </a:lnTo>
                  <a:lnTo>
                    <a:pt x="8160" y="356"/>
                  </a:lnTo>
                  <a:lnTo>
                    <a:pt x="8261" y="396"/>
                  </a:lnTo>
                  <a:lnTo>
                    <a:pt x="8457" y="479"/>
                  </a:lnTo>
                  <a:lnTo>
                    <a:pt x="8483" y="488"/>
                  </a:lnTo>
                  <a:lnTo>
                    <a:pt x="8483" y="488"/>
                  </a:lnTo>
                  <a:lnTo>
                    <a:pt x="8692" y="569"/>
                  </a:lnTo>
                  <a:lnTo>
                    <a:pt x="8900" y="646"/>
                  </a:lnTo>
                  <a:lnTo>
                    <a:pt x="9004" y="682"/>
                  </a:lnTo>
                  <a:lnTo>
                    <a:pt x="9107" y="718"/>
                  </a:lnTo>
                  <a:lnTo>
                    <a:pt x="9209" y="750"/>
                  </a:lnTo>
                  <a:lnTo>
                    <a:pt x="9312" y="780"/>
                  </a:lnTo>
                  <a:lnTo>
                    <a:pt x="9414" y="808"/>
                  </a:lnTo>
                  <a:lnTo>
                    <a:pt x="9517" y="835"/>
                  </a:lnTo>
                  <a:lnTo>
                    <a:pt x="9619" y="856"/>
                  </a:lnTo>
                  <a:lnTo>
                    <a:pt x="9722" y="874"/>
                  </a:lnTo>
                  <a:lnTo>
                    <a:pt x="9827" y="889"/>
                  </a:lnTo>
                  <a:lnTo>
                    <a:pt x="9929" y="901"/>
                  </a:lnTo>
                  <a:lnTo>
                    <a:pt x="10034" y="908"/>
                  </a:lnTo>
                  <a:lnTo>
                    <a:pt x="10086" y="910"/>
                  </a:lnTo>
                  <a:lnTo>
                    <a:pt x="10139" y="910"/>
                  </a:lnTo>
                  <a:lnTo>
                    <a:pt x="10139" y="910"/>
                  </a:lnTo>
                  <a:lnTo>
                    <a:pt x="10145" y="910"/>
                  </a:lnTo>
                  <a:lnTo>
                    <a:pt x="10145" y="910"/>
                  </a:lnTo>
                  <a:lnTo>
                    <a:pt x="10254" y="903"/>
                  </a:lnTo>
                  <a:lnTo>
                    <a:pt x="10363" y="889"/>
                  </a:lnTo>
                  <a:lnTo>
                    <a:pt x="10472" y="874"/>
                  </a:lnTo>
                  <a:lnTo>
                    <a:pt x="10581" y="854"/>
                  </a:lnTo>
                  <a:lnTo>
                    <a:pt x="10688" y="831"/>
                  </a:lnTo>
                  <a:lnTo>
                    <a:pt x="10797" y="805"/>
                  </a:lnTo>
                  <a:lnTo>
                    <a:pt x="10906" y="775"/>
                  </a:lnTo>
                  <a:lnTo>
                    <a:pt x="11013" y="743"/>
                  </a:lnTo>
                  <a:lnTo>
                    <a:pt x="11120" y="709"/>
                  </a:lnTo>
                  <a:lnTo>
                    <a:pt x="11227" y="673"/>
                  </a:lnTo>
                  <a:lnTo>
                    <a:pt x="11332" y="635"/>
                  </a:lnTo>
                  <a:lnTo>
                    <a:pt x="11436" y="597"/>
                  </a:lnTo>
                  <a:lnTo>
                    <a:pt x="11539" y="558"/>
                  </a:lnTo>
                  <a:lnTo>
                    <a:pt x="11639" y="517"/>
                  </a:lnTo>
                  <a:lnTo>
                    <a:pt x="11836" y="436"/>
                  </a:lnTo>
                  <a:lnTo>
                    <a:pt x="11862" y="424"/>
                  </a:lnTo>
                  <a:lnTo>
                    <a:pt x="11862" y="424"/>
                  </a:lnTo>
                  <a:lnTo>
                    <a:pt x="12071" y="343"/>
                  </a:lnTo>
                  <a:lnTo>
                    <a:pt x="12281" y="268"/>
                  </a:lnTo>
                  <a:lnTo>
                    <a:pt x="12383" y="230"/>
                  </a:lnTo>
                  <a:lnTo>
                    <a:pt x="12486" y="196"/>
                  </a:lnTo>
                  <a:lnTo>
                    <a:pt x="12590" y="162"/>
                  </a:lnTo>
                  <a:lnTo>
                    <a:pt x="12693" y="132"/>
                  </a:lnTo>
                  <a:lnTo>
                    <a:pt x="12795" y="104"/>
                  </a:lnTo>
                  <a:lnTo>
                    <a:pt x="12898" y="80"/>
                  </a:lnTo>
                  <a:lnTo>
                    <a:pt x="13000" y="57"/>
                  </a:lnTo>
                  <a:lnTo>
                    <a:pt x="13103" y="38"/>
                  </a:lnTo>
                  <a:lnTo>
                    <a:pt x="13208" y="23"/>
                  </a:lnTo>
                  <a:lnTo>
                    <a:pt x="13310" y="12"/>
                  </a:lnTo>
                  <a:lnTo>
                    <a:pt x="13415" y="6"/>
                  </a:lnTo>
                  <a:lnTo>
                    <a:pt x="13467" y="4"/>
                  </a:lnTo>
                  <a:lnTo>
                    <a:pt x="13520" y="2"/>
                  </a:lnTo>
                  <a:lnTo>
                    <a:pt x="13520" y="2"/>
                  </a:lnTo>
                  <a:lnTo>
                    <a:pt x="13528" y="2"/>
                  </a:lnTo>
                  <a:lnTo>
                    <a:pt x="13528" y="10"/>
                  </a:lnTo>
                  <a:lnTo>
                    <a:pt x="13528" y="10"/>
                  </a:lnTo>
                  <a:lnTo>
                    <a:pt x="13520" y="10"/>
                  </a:lnTo>
                  <a:lnTo>
                    <a:pt x="13520" y="10"/>
                  </a:lnTo>
                  <a:lnTo>
                    <a:pt x="13467" y="10"/>
                  </a:lnTo>
                  <a:lnTo>
                    <a:pt x="13415" y="12"/>
                  </a:lnTo>
                  <a:lnTo>
                    <a:pt x="13312" y="19"/>
                  </a:lnTo>
                  <a:lnTo>
                    <a:pt x="13208" y="29"/>
                  </a:lnTo>
                  <a:lnTo>
                    <a:pt x="13105" y="44"/>
                  </a:lnTo>
                  <a:lnTo>
                    <a:pt x="13003" y="63"/>
                  </a:lnTo>
                  <a:lnTo>
                    <a:pt x="12898" y="85"/>
                  </a:lnTo>
                  <a:lnTo>
                    <a:pt x="12795" y="110"/>
                  </a:lnTo>
                  <a:lnTo>
                    <a:pt x="12693" y="138"/>
                  </a:lnTo>
                  <a:lnTo>
                    <a:pt x="12590" y="170"/>
                  </a:lnTo>
                  <a:lnTo>
                    <a:pt x="12488" y="202"/>
                  </a:lnTo>
                  <a:lnTo>
                    <a:pt x="12385" y="236"/>
                  </a:lnTo>
                  <a:lnTo>
                    <a:pt x="12283" y="274"/>
                  </a:lnTo>
                  <a:lnTo>
                    <a:pt x="12076" y="351"/>
                  </a:lnTo>
                  <a:lnTo>
                    <a:pt x="11866" y="430"/>
                  </a:lnTo>
                  <a:lnTo>
                    <a:pt x="11838" y="441"/>
                  </a:lnTo>
                  <a:lnTo>
                    <a:pt x="11838" y="441"/>
                  </a:lnTo>
                  <a:lnTo>
                    <a:pt x="11642" y="522"/>
                  </a:lnTo>
                  <a:lnTo>
                    <a:pt x="11541" y="564"/>
                  </a:lnTo>
                  <a:lnTo>
                    <a:pt x="11439" y="603"/>
                  </a:lnTo>
                  <a:lnTo>
                    <a:pt x="11334" y="643"/>
                  </a:lnTo>
                  <a:lnTo>
                    <a:pt x="11229" y="680"/>
                  </a:lnTo>
                  <a:lnTo>
                    <a:pt x="11122" y="716"/>
                  </a:lnTo>
                  <a:lnTo>
                    <a:pt x="11016" y="750"/>
                  </a:lnTo>
                  <a:lnTo>
                    <a:pt x="10909" y="782"/>
                  </a:lnTo>
                  <a:lnTo>
                    <a:pt x="10800" y="810"/>
                  </a:lnTo>
                  <a:lnTo>
                    <a:pt x="10690" y="837"/>
                  </a:lnTo>
                  <a:lnTo>
                    <a:pt x="10581" y="861"/>
                  </a:lnTo>
                  <a:lnTo>
                    <a:pt x="10472" y="880"/>
                  </a:lnTo>
                  <a:lnTo>
                    <a:pt x="10363" y="897"/>
                  </a:lnTo>
                  <a:lnTo>
                    <a:pt x="10254" y="908"/>
                  </a:lnTo>
                  <a:lnTo>
                    <a:pt x="10145" y="916"/>
                  </a:lnTo>
                  <a:lnTo>
                    <a:pt x="10145" y="916"/>
                  </a:lnTo>
                  <a:lnTo>
                    <a:pt x="10139" y="916"/>
                  </a:lnTo>
                  <a:lnTo>
                    <a:pt x="10139" y="916"/>
                  </a:lnTo>
                  <a:lnTo>
                    <a:pt x="10086" y="916"/>
                  </a:lnTo>
                  <a:lnTo>
                    <a:pt x="10034" y="914"/>
                  </a:lnTo>
                  <a:lnTo>
                    <a:pt x="9929" y="908"/>
                  </a:lnTo>
                  <a:lnTo>
                    <a:pt x="9825" y="897"/>
                  </a:lnTo>
                  <a:lnTo>
                    <a:pt x="9722" y="882"/>
                  </a:lnTo>
                  <a:lnTo>
                    <a:pt x="9617" y="863"/>
                  </a:lnTo>
                  <a:lnTo>
                    <a:pt x="9515" y="840"/>
                  </a:lnTo>
                  <a:lnTo>
                    <a:pt x="9412" y="816"/>
                  </a:lnTo>
                  <a:lnTo>
                    <a:pt x="9310" y="788"/>
                  </a:lnTo>
                  <a:lnTo>
                    <a:pt x="9207" y="756"/>
                  </a:lnTo>
                  <a:lnTo>
                    <a:pt x="9105" y="724"/>
                  </a:lnTo>
                  <a:lnTo>
                    <a:pt x="9002" y="688"/>
                  </a:lnTo>
                  <a:lnTo>
                    <a:pt x="8897" y="652"/>
                  </a:lnTo>
                  <a:lnTo>
                    <a:pt x="8690" y="575"/>
                  </a:lnTo>
                  <a:lnTo>
                    <a:pt x="8481" y="494"/>
                  </a:lnTo>
                  <a:lnTo>
                    <a:pt x="8455" y="484"/>
                  </a:lnTo>
                  <a:lnTo>
                    <a:pt x="8455" y="484"/>
                  </a:lnTo>
                  <a:lnTo>
                    <a:pt x="8258" y="402"/>
                  </a:lnTo>
                  <a:lnTo>
                    <a:pt x="8156" y="362"/>
                  </a:lnTo>
                  <a:lnTo>
                    <a:pt x="8053" y="323"/>
                  </a:lnTo>
                  <a:lnTo>
                    <a:pt x="7951" y="283"/>
                  </a:lnTo>
                  <a:lnTo>
                    <a:pt x="7846" y="245"/>
                  </a:lnTo>
                  <a:lnTo>
                    <a:pt x="7739" y="210"/>
                  </a:lnTo>
                  <a:lnTo>
                    <a:pt x="7632" y="176"/>
                  </a:lnTo>
                  <a:lnTo>
                    <a:pt x="7525" y="144"/>
                  </a:lnTo>
                  <a:lnTo>
                    <a:pt x="7416" y="113"/>
                  </a:lnTo>
                  <a:lnTo>
                    <a:pt x="7307" y="87"/>
                  </a:lnTo>
                  <a:lnTo>
                    <a:pt x="7198" y="64"/>
                  </a:lnTo>
                  <a:lnTo>
                    <a:pt x="7089" y="44"/>
                  </a:lnTo>
                  <a:lnTo>
                    <a:pt x="6980" y="29"/>
                  </a:lnTo>
                  <a:lnTo>
                    <a:pt x="6871" y="16"/>
                  </a:lnTo>
                  <a:lnTo>
                    <a:pt x="6764" y="8"/>
                  </a:lnTo>
                  <a:lnTo>
                    <a:pt x="6764" y="8"/>
                  </a:lnTo>
                  <a:lnTo>
                    <a:pt x="6755" y="8"/>
                  </a:lnTo>
                  <a:lnTo>
                    <a:pt x="6755" y="8"/>
                  </a:lnTo>
                  <a:lnTo>
                    <a:pt x="6703" y="8"/>
                  </a:lnTo>
                  <a:lnTo>
                    <a:pt x="6651" y="10"/>
                  </a:lnTo>
                  <a:lnTo>
                    <a:pt x="6546" y="17"/>
                  </a:lnTo>
                  <a:lnTo>
                    <a:pt x="6444" y="29"/>
                  </a:lnTo>
                  <a:lnTo>
                    <a:pt x="6341" y="44"/>
                  </a:lnTo>
                  <a:lnTo>
                    <a:pt x="6236" y="63"/>
                  </a:lnTo>
                  <a:lnTo>
                    <a:pt x="6134" y="85"/>
                  </a:lnTo>
                  <a:lnTo>
                    <a:pt x="6031" y="110"/>
                  </a:lnTo>
                  <a:lnTo>
                    <a:pt x="5929" y="138"/>
                  </a:lnTo>
                  <a:lnTo>
                    <a:pt x="5828" y="168"/>
                  </a:lnTo>
                  <a:lnTo>
                    <a:pt x="5724" y="202"/>
                  </a:lnTo>
                  <a:lnTo>
                    <a:pt x="5621" y="236"/>
                  </a:lnTo>
                  <a:lnTo>
                    <a:pt x="5519" y="272"/>
                  </a:lnTo>
                  <a:lnTo>
                    <a:pt x="5311" y="349"/>
                  </a:lnTo>
                  <a:lnTo>
                    <a:pt x="5102" y="430"/>
                  </a:lnTo>
                  <a:lnTo>
                    <a:pt x="5076" y="441"/>
                  </a:lnTo>
                  <a:lnTo>
                    <a:pt x="5076" y="441"/>
                  </a:lnTo>
                  <a:lnTo>
                    <a:pt x="4880" y="522"/>
                  </a:lnTo>
                  <a:lnTo>
                    <a:pt x="4777" y="564"/>
                  </a:lnTo>
                  <a:lnTo>
                    <a:pt x="4675" y="603"/>
                  </a:lnTo>
                  <a:lnTo>
                    <a:pt x="4572" y="643"/>
                  </a:lnTo>
                  <a:lnTo>
                    <a:pt x="4465" y="680"/>
                  </a:lnTo>
                  <a:lnTo>
                    <a:pt x="4360" y="716"/>
                  </a:lnTo>
                  <a:lnTo>
                    <a:pt x="4254" y="750"/>
                  </a:lnTo>
                  <a:lnTo>
                    <a:pt x="4144" y="782"/>
                  </a:lnTo>
                  <a:lnTo>
                    <a:pt x="4035" y="812"/>
                  </a:lnTo>
                  <a:lnTo>
                    <a:pt x="3926" y="839"/>
                  </a:lnTo>
                  <a:lnTo>
                    <a:pt x="3817" y="861"/>
                  </a:lnTo>
                  <a:lnTo>
                    <a:pt x="3708" y="882"/>
                  </a:lnTo>
                  <a:lnTo>
                    <a:pt x="3599" y="897"/>
                  </a:lnTo>
                  <a:lnTo>
                    <a:pt x="3490" y="910"/>
                  </a:lnTo>
                  <a:lnTo>
                    <a:pt x="3383" y="918"/>
                  </a:lnTo>
                  <a:lnTo>
                    <a:pt x="3383" y="918"/>
                  </a:lnTo>
                  <a:lnTo>
                    <a:pt x="3374" y="918"/>
                  </a:lnTo>
                  <a:lnTo>
                    <a:pt x="3374" y="9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D22716A4-CA49-42B3-91C0-9F0ECEDD6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-2789" y="1573"/>
              <a:ext cx="13541" cy="516"/>
            </a:xfrm>
            <a:custGeom>
              <a:avLst/>
              <a:gdLst>
                <a:gd name="T0" fmla="*/ 3169 w 13541"/>
                <a:gd name="T1" fmla="*/ 1026 h 1032"/>
                <a:gd name="T2" fmla="*/ 2720 w 13541"/>
                <a:gd name="T3" fmla="*/ 953 h 1032"/>
                <a:gd name="T4" fmla="*/ 2216 w 13541"/>
                <a:gd name="T5" fmla="*/ 791 h 1032"/>
                <a:gd name="T6" fmla="*/ 1693 w 13541"/>
                <a:gd name="T7" fmla="*/ 573 h 1032"/>
                <a:gd name="T8" fmla="*/ 1067 w 13541"/>
                <a:gd name="T9" fmla="*/ 290 h 1032"/>
                <a:gd name="T10" fmla="*/ 534 w 13541"/>
                <a:gd name="T11" fmla="*/ 105 h 1032"/>
                <a:gd name="T12" fmla="*/ 54 w 13541"/>
                <a:gd name="T13" fmla="*/ 11 h 1032"/>
                <a:gd name="T14" fmla="*/ 107 w 13541"/>
                <a:gd name="T15" fmla="*/ 11 h 1032"/>
                <a:gd name="T16" fmla="*/ 643 w 13541"/>
                <a:gd name="T17" fmla="*/ 130 h 1032"/>
                <a:gd name="T18" fmla="*/ 1176 w 13541"/>
                <a:gd name="T19" fmla="*/ 330 h 1032"/>
                <a:gd name="T20" fmla="*/ 1695 w 13541"/>
                <a:gd name="T21" fmla="*/ 567 h 1032"/>
                <a:gd name="T22" fmla="*/ 2345 w 13541"/>
                <a:gd name="T23" fmla="*/ 831 h 1032"/>
                <a:gd name="T24" fmla="*/ 2868 w 13541"/>
                <a:gd name="T25" fmla="*/ 979 h 1032"/>
                <a:gd name="T26" fmla="*/ 3230 w 13541"/>
                <a:gd name="T27" fmla="*/ 1023 h 1032"/>
                <a:gd name="T28" fmla="*/ 3440 w 13541"/>
                <a:gd name="T29" fmla="*/ 1019 h 1032"/>
                <a:gd name="T30" fmla="*/ 3920 w 13541"/>
                <a:gd name="T31" fmla="*/ 925 h 1032"/>
                <a:gd name="T32" fmla="*/ 4452 w 13541"/>
                <a:gd name="T33" fmla="*/ 740 h 1032"/>
                <a:gd name="T34" fmla="*/ 5076 w 13541"/>
                <a:gd name="T35" fmla="*/ 459 h 1032"/>
                <a:gd name="T36" fmla="*/ 5623 w 13541"/>
                <a:gd name="T37" fmla="*/ 233 h 1032"/>
                <a:gd name="T38" fmla="*/ 6149 w 13541"/>
                <a:gd name="T39" fmla="*/ 70 h 1032"/>
                <a:gd name="T40" fmla="*/ 6563 w 13541"/>
                <a:gd name="T41" fmla="*/ 4 h 1032"/>
                <a:gd name="T42" fmla="*/ 6771 w 13541"/>
                <a:gd name="T43" fmla="*/ 2 h 1032"/>
                <a:gd name="T44" fmla="*/ 7200 w 13541"/>
                <a:gd name="T45" fmla="*/ 72 h 1032"/>
                <a:gd name="T46" fmla="*/ 7735 w 13541"/>
                <a:gd name="T47" fmla="*/ 243 h 1032"/>
                <a:gd name="T48" fmla="*/ 8260 w 13541"/>
                <a:gd name="T49" fmla="*/ 469 h 1032"/>
                <a:gd name="T50" fmla="*/ 8904 w 13541"/>
                <a:gd name="T51" fmla="*/ 750 h 1032"/>
                <a:gd name="T52" fmla="*/ 9432 w 13541"/>
                <a:gd name="T53" fmla="*/ 928 h 1032"/>
                <a:gd name="T54" fmla="*/ 9896 w 13541"/>
                <a:gd name="T55" fmla="*/ 1015 h 1032"/>
                <a:gd name="T56" fmla="*/ 10156 w 13541"/>
                <a:gd name="T57" fmla="*/ 1023 h 1032"/>
                <a:gd name="T58" fmla="*/ 10477 w 13541"/>
                <a:gd name="T59" fmla="*/ 976 h 1032"/>
                <a:gd name="T60" fmla="*/ 11011 w 13541"/>
                <a:gd name="T61" fmla="*/ 821 h 1032"/>
                <a:gd name="T62" fmla="*/ 11539 w 13541"/>
                <a:gd name="T63" fmla="*/ 605 h 1032"/>
                <a:gd name="T64" fmla="*/ 12178 w 13541"/>
                <a:gd name="T65" fmla="*/ 318 h 1032"/>
                <a:gd name="T66" fmla="*/ 12710 w 13541"/>
                <a:gd name="T67" fmla="*/ 126 h 1032"/>
                <a:gd name="T68" fmla="*/ 13229 w 13541"/>
                <a:gd name="T69" fmla="*/ 15 h 1032"/>
                <a:gd name="T70" fmla="*/ 13489 w 13541"/>
                <a:gd name="T71" fmla="*/ 0 h 1032"/>
                <a:gd name="T72" fmla="*/ 13439 w 13541"/>
                <a:gd name="T73" fmla="*/ 7 h 1032"/>
                <a:gd name="T74" fmla="*/ 13127 w 13541"/>
                <a:gd name="T75" fmla="*/ 36 h 1032"/>
                <a:gd name="T76" fmla="*/ 12608 w 13541"/>
                <a:gd name="T77" fmla="*/ 166 h 1032"/>
                <a:gd name="T78" fmla="*/ 12071 w 13541"/>
                <a:gd name="T79" fmla="*/ 369 h 1032"/>
                <a:gd name="T80" fmla="*/ 11436 w 13541"/>
                <a:gd name="T81" fmla="*/ 657 h 1032"/>
                <a:gd name="T82" fmla="*/ 10906 w 13541"/>
                <a:gd name="T83" fmla="*/ 864 h 1032"/>
                <a:gd name="T84" fmla="*/ 10372 w 13541"/>
                <a:gd name="T85" fmla="*/ 1002 h 1032"/>
                <a:gd name="T86" fmla="*/ 10106 w 13541"/>
                <a:gd name="T87" fmla="*/ 1030 h 1032"/>
                <a:gd name="T88" fmla="*/ 9844 w 13541"/>
                <a:gd name="T89" fmla="*/ 1017 h 1032"/>
                <a:gd name="T90" fmla="*/ 9325 w 13541"/>
                <a:gd name="T91" fmla="*/ 906 h 1032"/>
                <a:gd name="T92" fmla="*/ 8793 w 13541"/>
                <a:gd name="T93" fmla="*/ 714 h 1032"/>
                <a:gd name="T94" fmla="*/ 8154 w 13541"/>
                <a:gd name="T95" fmla="*/ 427 h 1032"/>
                <a:gd name="T96" fmla="*/ 7626 w 13541"/>
                <a:gd name="T97" fmla="*/ 209 h 1032"/>
                <a:gd name="T98" fmla="*/ 7091 w 13541"/>
                <a:gd name="T99" fmla="*/ 55 h 1032"/>
                <a:gd name="T100" fmla="*/ 6771 w 13541"/>
                <a:gd name="T101" fmla="*/ 7 h 1032"/>
                <a:gd name="T102" fmla="*/ 6511 w 13541"/>
                <a:gd name="T103" fmla="*/ 15 h 1032"/>
                <a:gd name="T104" fmla="*/ 6046 w 13541"/>
                <a:gd name="T105" fmla="*/ 102 h 1032"/>
                <a:gd name="T106" fmla="*/ 5519 w 13541"/>
                <a:gd name="T107" fmla="*/ 281 h 1032"/>
                <a:gd name="T108" fmla="*/ 4875 w 13541"/>
                <a:gd name="T109" fmla="*/ 561 h 1032"/>
                <a:gd name="T110" fmla="*/ 4349 w 13541"/>
                <a:gd name="T111" fmla="*/ 789 h 1032"/>
                <a:gd name="T112" fmla="*/ 3815 w 13541"/>
                <a:gd name="T113" fmla="*/ 959 h 1032"/>
                <a:gd name="T114" fmla="*/ 3385 w 13541"/>
                <a:gd name="T115" fmla="*/ 1030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541" h="1032">
                  <a:moveTo>
                    <a:pt x="3320" y="1032"/>
                  </a:moveTo>
                  <a:lnTo>
                    <a:pt x="3320" y="1032"/>
                  </a:lnTo>
                  <a:lnTo>
                    <a:pt x="3270" y="1030"/>
                  </a:lnTo>
                  <a:lnTo>
                    <a:pt x="3220" y="1030"/>
                  </a:lnTo>
                  <a:lnTo>
                    <a:pt x="3169" y="1026"/>
                  </a:lnTo>
                  <a:lnTo>
                    <a:pt x="3119" y="1023"/>
                  </a:lnTo>
                  <a:lnTo>
                    <a:pt x="3021" y="1011"/>
                  </a:lnTo>
                  <a:lnTo>
                    <a:pt x="2921" y="994"/>
                  </a:lnTo>
                  <a:lnTo>
                    <a:pt x="2820" y="976"/>
                  </a:lnTo>
                  <a:lnTo>
                    <a:pt x="2720" y="953"/>
                  </a:lnTo>
                  <a:lnTo>
                    <a:pt x="2622" y="927"/>
                  </a:lnTo>
                  <a:lnTo>
                    <a:pt x="2519" y="896"/>
                  </a:lnTo>
                  <a:lnTo>
                    <a:pt x="2419" y="863"/>
                  </a:lnTo>
                  <a:lnTo>
                    <a:pt x="2319" y="829"/>
                  </a:lnTo>
                  <a:lnTo>
                    <a:pt x="2216" y="791"/>
                  </a:lnTo>
                  <a:lnTo>
                    <a:pt x="2114" y="750"/>
                  </a:lnTo>
                  <a:lnTo>
                    <a:pt x="2009" y="708"/>
                  </a:lnTo>
                  <a:lnTo>
                    <a:pt x="1904" y="665"/>
                  </a:lnTo>
                  <a:lnTo>
                    <a:pt x="1693" y="573"/>
                  </a:lnTo>
                  <a:lnTo>
                    <a:pt x="1693" y="573"/>
                  </a:lnTo>
                  <a:lnTo>
                    <a:pt x="1485" y="475"/>
                  </a:lnTo>
                  <a:lnTo>
                    <a:pt x="1383" y="427"/>
                  </a:lnTo>
                  <a:lnTo>
                    <a:pt x="1278" y="380"/>
                  </a:lnTo>
                  <a:lnTo>
                    <a:pt x="1173" y="335"/>
                  </a:lnTo>
                  <a:lnTo>
                    <a:pt x="1067" y="290"/>
                  </a:lnTo>
                  <a:lnTo>
                    <a:pt x="962" y="249"/>
                  </a:lnTo>
                  <a:lnTo>
                    <a:pt x="855" y="209"/>
                  </a:lnTo>
                  <a:lnTo>
                    <a:pt x="748" y="171"/>
                  </a:lnTo>
                  <a:lnTo>
                    <a:pt x="641" y="137"/>
                  </a:lnTo>
                  <a:lnTo>
                    <a:pt x="534" y="105"/>
                  </a:lnTo>
                  <a:lnTo>
                    <a:pt x="427" y="77"/>
                  </a:lnTo>
                  <a:lnTo>
                    <a:pt x="321" y="53"/>
                  </a:lnTo>
                  <a:lnTo>
                    <a:pt x="214" y="34"/>
                  </a:lnTo>
                  <a:lnTo>
                    <a:pt x="107" y="17"/>
                  </a:lnTo>
                  <a:lnTo>
                    <a:pt x="54" y="11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54" y="6"/>
                  </a:lnTo>
                  <a:lnTo>
                    <a:pt x="107" y="11"/>
                  </a:lnTo>
                  <a:lnTo>
                    <a:pt x="216" y="26"/>
                  </a:lnTo>
                  <a:lnTo>
                    <a:pt x="323" y="47"/>
                  </a:lnTo>
                  <a:lnTo>
                    <a:pt x="430" y="72"/>
                  </a:lnTo>
                  <a:lnTo>
                    <a:pt x="537" y="100"/>
                  </a:lnTo>
                  <a:lnTo>
                    <a:pt x="643" y="130"/>
                  </a:lnTo>
                  <a:lnTo>
                    <a:pt x="750" y="166"/>
                  </a:lnTo>
                  <a:lnTo>
                    <a:pt x="857" y="203"/>
                  </a:lnTo>
                  <a:lnTo>
                    <a:pt x="964" y="243"/>
                  </a:lnTo>
                  <a:lnTo>
                    <a:pt x="1069" y="284"/>
                  </a:lnTo>
                  <a:lnTo>
                    <a:pt x="1176" y="330"/>
                  </a:lnTo>
                  <a:lnTo>
                    <a:pt x="1280" y="375"/>
                  </a:lnTo>
                  <a:lnTo>
                    <a:pt x="1385" y="422"/>
                  </a:lnTo>
                  <a:lnTo>
                    <a:pt x="1490" y="469"/>
                  </a:lnTo>
                  <a:lnTo>
                    <a:pt x="1695" y="567"/>
                  </a:lnTo>
                  <a:lnTo>
                    <a:pt x="1695" y="567"/>
                  </a:lnTo>
                  <a:lnTo>
                    <a:pt x="1915" y="663"/>
                  </a:lnTo>
                  <a:lnTo>
                    <a:pt x="2024" y="708"/>
                  </a:lnTo>
                  <a:lnTo>
                    <a:pt x="2133" y="751"/>
                  </a:lnTo>
                  <a:lnTo>
                    <a:pt x="2240" y="793"/>
                  </a:lnTo>
                  <a:lnTo>
                    <a:pt x="2345" y="831"/>
                  </a:lnTo>
                  <a:lnTo>
                    <a:pt x="2452" y="866"/>
                  </a:lnTo>
                  <a:lnTo>
                    <a:pt x="2556" y="900"/>
                  </a:lnTo>
                  <a:lnTo>
                    <a:pt x="2661" y="930"/>
                  </a:lnTo>
                  <a:lnTo>
                    <a:pt x="2764" y="957"/>
                  </a:lnTo>
                  <a:lnTo>
                    <a:pt x="2868" y="979"/>
                  </a:lnTo>
                  <a:lnTo>
                    <a:pt x="2971" y="996"/>
                  </a:lnTo>
                  <a:lnTo>
                    <a:pt x="3076" y="1011"/>
                  </a:lnTo>
                  <a:lnTo>
                    <a:pt x="3126" y="1017"/>
                  </a:lnTo>
                  <a:lnTo>
                    <a:pt x="3178" y="1021"/>
                  </a:lnTo>
                  <a:lnTo>
                    <a:pt x="3230" y="1023"/>
                  </a:lnTo>
                  <a:lnTo>
                    <a:pt x="3283" y="1025"/>
                  </a:lnTo>
                  <a:lnTo>
                    <a:pt x="3333" y="1025"/>
                  </a:lnTo>
                  <a:lnTo>
                    <a:pt x="3385" y="1025"/>
                  </a:lnTo>
                  <a:lnTo>
                    <a:pt x="3385" y="1025"/>
                  </a:lnTo>
                  <a:lnTo>
                    <a:pt x="3440" y="1019"/>
                  </a:lnTo>
                  <a:lnTo>
                    <a:pt x="3492" y="1013"/>
                  </a:lnTo>
                  <a:lnTo>
                    <a:pt x="3599" y="998"/>
                  </a:lnTo>
                  <a:lnTo>
                    <a:pt x="3706" y="977"/>
                  </a:lnTo>
                  <a:lnTo>
                    <a:pt x="3813" y="953"/>
                  </a:lnTo>
                  <a:lnTo>
                    <a:pt x="3920" y="925"/>
                  </a:lnTo>
                  <a:lnTo>
                    <a:pt x="4027" y="895"/>
                  </a:lnTo>
                  <a:lnTo>
                    <a:pt x="4133" y="859"/>
                  </a:lnTo>
                  <a:lnTo>
                    <a:pt x="4240" y="821"/>
                  </a:lnTo>
                  <a:lnTo>
                    <a:pt x="4347" y="782"/>
                  </a:lnTo>
                  <a:lnTo>
                    <a:pt x="4452" y="740"/>
                  </a:lnTo>
                  <a:lnTo>
                    <a:pt x="4559" y="697"/>
                  </a:lnTo>
                  <a:lnTo>
                    <a:pt x="4664" y="652"/>
                  </a:lnTo>
                  <a:lnTo>
                    <a:pt x="4768" y="605"/>
                  </a:lnTo>
                  <a:lnTo>
                    <a:pt x="4871" y="556"/>
                  </a:lnTo>
                  <a:lnTo>
                    <a:pt x="5076" y="459"/>
                  </a:lnTo>
                  <a:lnTo>
                    <a:pt x="5076" y="459"/>
                  </a:lnTo>
                  <a:lnTo>
                    <a:pt x="5298" y="363"/>
                  </a:lnTo>
                  <a:lnTo>
                    <a:pt x="5407" y="318"/>
                  </a:lnTo>
                  <a:lnTo>
                    <a:pt x="5516" y="275"/>
                  </a:lnTo>
                  <a:lnTo>
                    <a:pt x="5623" y="233"/>
                  </a:lnTo>
                  <a:lnTo>
                    <a:pt x="5728" y="194"/>
                  </a:lnTo>
                  <a:lnTo>
                    <a:pt x="5835" y="158"/>
                  </a:lnTo>
                  <a:lnTo>
                    <a:pt x="5940" y="124"/>
                  </a:lnTo>
                  <a:lnTo>
                    <a:pt x="6044" y="96"/>
                  </a:lnTo>
                  <a:lnTo>
                    <a:pt x="6149" y="70"/>
                  </a:lnTo>
                  <a:lnTo>
                    <a:pt x="6252" y="47"/>
                  </a:lnTo>
                  <a:lnTo>
                    <a:pt x="6356" y="28"/>
                  </a:lnTo>
                  <a:lnTo>
                    <a:pt x="6459" y="13"/>
                  </a:lnTo>
                  <a:lnTo>
                    <a:pt x="6511" y="9"/>
                  </a:lnTo>
                  <a:lnTo>
                    <a:pt x="6563" y="4"/>
                  </a:lnTo>
                  <a:lnTo>
                    <a:pt x="6616" y="2"/>
                  </a:lnTo>
                  <a:lnTo>
                    <a:pt x="6668" y="0"/>
                  </a:lnTo>
                  <a:lnTo>
                    <a:pt x="6718" y="0"/>
                  </a:lnTo>
                  <a:lnTo>
                    <a:pt x="6771" y="2"/>
                  </a:lnTo>
                  <a:lnTo>
                    <a:pt x="6771" y="2"/>
                  </a:lnTo>
                  <a:lnTo>
                    <a:pt x="6825" y="6"/>
                  </a:lnTo>
                  <a:lnTo>
                    <a:pt x="6878" y="11"/>
                  </a:lnTo>
                  <a:lnTo>
                    <a:pt x="6987" y="28"/>
                  </a:lnTo>
                  <a:lnTo>
                    <a:pt x="7093" y="47"/>
                  </a:lnTo>
                  <a:lnTo>
                    <a:pt x="7200" y="72"/>
                  </a:lnTo>
                  <a:lnTo>
                    <a:pt x="7307" y="100"/>
                  </a:lnTo>
                  <a:lnTo>
                    <a:pt x="7414" y="132"/>
                  </a:lnTo>
                  <a:lnTo>
                    <a:pt x="7521" y="166"/>
                  </a:lnTo>
                  <a:lnTo>
                    <a:pt x="7628" y="203"/>
                  </a:lnTo>
                  <a:lnTo>
                    <a:pt x="7735" y="243"/>
                  </a:lnTo>
                  <a:lnTo>
                    <a:pt x="7842" y="284"/>
                  </a:lnTo>
                  <a:lnTo>
                    <a:pt x="7946" y="330"/>
                  </a:lnTo>
                  <a:lnTo>
                    <a:pt x="8051" y="375"/>
                  </a:lnTo>
                  <a:lnTo>
                    <a:pt x="8156" y="422"/>
                  </a:lnTo>
                  <a:lnTo>
                    <a:pt x="8260" y="469"/>
                  </a:lnTo>
                  <a:lnTo>
                    <a:pt x="8466" y="567"/>
                  </a:lnTo>
                  <a:lnTo>
                    <a:pt x="8466" y="567"/>
                  </a:lnTo>
                  <a:lnTo>
                    <a:pt x="8686" y="661"/>
                  </a:lnTo>
                  <a:lnTo>
                    <a:pt x="8795" y="706"/>
                  </a:lnTo>
                  <a:lnTo>
                    <a:pt x="8904" y="750"/>
                  </a:lnTo>
                  <a:lnTo>
                    <a:pt x="9011" y="791"/>
                  </a:lnTo>
                  <a:lnTo>
                    <a:pt x="9116" y="831"/>
                  </a:lnTo>
                  <a:lnTo>
                    <a:pt x="9222" y="866"/>
                  </a:lnTo>
                  <a:lnTo>
                    <a:pt x="9327" y="900"/>
                  </a:lnTo>
                  <a:lnTo>
                    <a:pt x="9432" y="928"/>
                  </a:lnTo>
                  <a:lnTo>
                    <a:pt x="9534" y="955"/>
                  </a:lnTo>
                  <a:lnTo>
                    <a:pt x="9639" y="977"/>
                  </a:lnTo>
                  <a:lnTo>
                    <a:pt x="9742" y="996"/>
                  </a:lnTo>
                  <a:lnTo>
                    <a:pt x="9846" y="1009"/>
                  </a:lnTo>
                  <a:lnTo>
                    <a:pt x="9896" y="1015"/>
                  </a:lnTo>
                  <a:lnTo>
                    <a:pt x="9949" y="1019"/>
                  </a:lnTo>
                  <a:lnTo>
                    <a:pt x="10001" y="1023"/>
                  </a:lnTo>
                  <a:lnTo>
                    <a:pt x="10053" y="1025"/>
                  </a:lnTo>
                  <a:lnTo>
                    <a:pt x="10104" y="1025"/>
                  </a:lnTo>
                  <a:lnTo>
                    <a:pt x="10156" y="1023"/>
                  </a:lnTo>
                  <a:lnTo>
                    <a:pt x="10156" y="1023"/>
                  </a:lnTo>
                  <a:lnTo>
                    <a:pt x="10211" y="1019"/>
                  </a:lnTo>
                  <a:lnTo>
                    <a:pt x="10263" y="1011"/>
                  </a:lnTo>
                  <a:lnTo>
                    <a:pt x="10370" y="996"/>
                  </a:lnTo>
                  <a:lnTo>
                    <a:pt x="10477" y="976"/>
                  </a:lnTo>
                  <a:lnTo>
                    <a:pt x="10584" y="953"/>
                  </a:lnTo>
                  <a:lnTo>
                    <a:pt x="10690" y="925"/>
                  </a:lnTo>
                  <a:lnTo>
                    <a:pt x="10797" y="893"/>
                  </a:lnTo>
                  <a:lnTo>
                    <a:pt x="10904" y="859"/>
                  </a:lnTo>
                  <a:lnTo>
                    <a:pt x="11011" y="821"/>
                  </a:lnTo>
                  <a:lnTo>
                    <a:pt x="11118" y="782"/>
                  </a:lnTo>
                  <a:lnTo>
                    <a:pt x="11223" y="740"/>
                  </a:lnTo>
                  <a:lnTo>
                    <a:pt x="11330" y="697"/>
                  </a:lnTo>
                  <a:lnTo>
                    <a:pt x="11434" y="650"/>
                  </a:lnTo>
                  <a:lnTo>
                    <a:pt x="11539" y="605"/>
                  </a:lnTo>
                  <a:lnTo>
                    <a:pt x="11641" y="556"/>
                  </a:lnTo>
                  <a:lnTo>
                    <a:pt x="11847" y="459"/>
                  </a:lnTo>
                  <a:lnTo>
                    <a:pt x="11847" y="459"/>
                  </a:lnTo>
                  <a:lnTo>
                    <a:pt x="12069" y="363"/>
                  </a:lnTo>
                  <a:lnTo>
                    <a:pt x="12178" y="318"/>
                  </a:lnTo>
                  <a:lnTo>
                    <a:pt x="12287" y="275"/>
                  </a:lnTo>
                  <a:lnTo>
                    <a:pt x="12394" y="233"/>
                  </a:lnTo>
                  <a:lnTo>
                    <a:pt x="12499" y="196"/>
                  </a:lnTo>
                  <a:lnTo>
                    <a:pt x="12606" y="158"/>
                  </a:lnTo>
                  <a:lnTo>
                    <a:pt x="12710" y="126"/>
                  </a:lnTo>
                  <a:lnTo>
                    <a:pt x="12815" y="96"/>
                  </a:lnTo>
                  <a:lnTo>
                    <a:pt x="12920" y="70"/>
                  </a:lnTo>
                  <a:lnTo>
                    <a:pt x="13022" y="47"/>
                  </a:lnTo>
                  <a:lnTo>
                    <a:pt x="13127" y="28"/>
                  </a:lnTo>
                  <a:lnTo>
                    <a:pt x="13229" y="15"/>
                  </a:lnTo>
                  <a:lnTo>
                    <a:pt x="13282" y="9"/>
                  </a:lnTo>
                  <a:lnTo>
                    <a:pt x="13334" y="6"/>
                  </a:lnTo>
                  <a:lnTo>
                    <a:pt x="13386" y="2"/>
                  </a:lnTo>
                  <a:lnTo>
                    <a:pt x="13439" y="2"/>
                  </a:lnTo>
                  <a:lnTo>
                    <a:pt x="13489" y="0"/>
                  </a:lnTo>
                  <a:lnTo>
                    <a:pt x="13541" y="2"/>
                  </a:lnTo>
                  <a:lnTo>
                    <a:pt x="13541" y="7"/>
                  </a:lnTo>
                  <a:lnTo>
                    <a:pt x="13541" y="7"/>
                  </a:lnTo>
                  <a:lnTo>
                    <a:pt x="13489" y="7"/>
                  </a:lnTo>
                  <a:lnTo>
                    <a:pt x="13439" y="7"/>
                  </a:lnTo>
                  <a:lnTo>
                    <a:pt x="13386" y="9"/>
                  </a:lnTo>
                  <a:lnTo>
                    <a:pt x="13334" y="11"/>
                  </a:lnTo>
                  <a:lnTo>
                    <a:pt x="13282" y="17"/>
                  </a:lnTo>
                  <a:lnTo>
                    <a:pt x="13232" y="21"/>
                  </a:lnTo>
                  <a:lnTo>
                    <a:pt x="13127" y="36"/>
                  </a:lnTo>
                  <a:lnTo>
                    <a:pt x="13024" y="55"/>
                  </a:lnTo>
                  <a:lnTo>
                    <a:pt x="12920" y="75"/>
                  </a:lnTo>
                  <a:lnTo>
                    <a:pt x="12817" y="102"/>
                  </a:lnTo>
                  <a:lnTo>
                    <a:pt x="12712" y="132"/>
                  </a:lnTo>
                  <a:lnTo>
                    <a:pt x="12608" y="166"/>
                  </a:lnTo>
                  <a:lnTo>
                    <a:pt x="12501" y="201"/>
                  </a:lnTo>
                  <a:lnTo>
                    <a:pt x="12396" y="239"/>
                  </a:lnTo>
                  <a:lnTo>
                    <a:pt x="12289" y="281"/>
                  </a:lnTo>
                  <a:lnTo>
                    <a:pt x="12180" y="324"/>
                  </a:lnTo>
                  <a:lnTo>
                    <a:pt x="12071" y="369"/>
                  </a:lnTo>
                  <a:lnTo>
                    <a:pt x="11851" y="465"/>
                  </a:lnTo>
                  <a:lnTo>
                    <a:pt x="11851" y="465"/>
                  </a:lnTo>
                  <a:lnTo>
                    <a:pt x="11646" y="561"/>
                  </a:lnTo>
                  <a:lnTo>
                    <a:pt x="11541" y="610"/>
                  </a:lnTo>
                  <a:lnTo>
                    <a:pt x="11436" y="657"/>
                  </a:lnTo>
                  <a:lnTo>
                    <a:pt x="11332" y="702"/>
                  </a:lnTo>
                  <a:lnTo>
                    <a:pt x="11227" y="746"/>
                  </a:lnTo>
                  <a:lnTo>
                    <a:pt x="11120" y="787"/>
                  </a:lnTo>
                  <a:lnTo>
                    <a:pt x="11013" y="827"/>
                  </a:lnTo>
                  <a:lnTo>
                    <a:pt x="10906" y="864"/>
                  </a:lnTo>
                  <a:lnTo>
                    <a:pt x="10799" y="898"/>
                  </a:lnTo>
                  <a:lnTo>
                    <a:pt x="10693" y="930"/>
                  </a:lnTo>
                  <a:lnTo>
                    <a:pt x="10586" y="959"/>
                  </a:lnTo>
                  <a:lnTo>
                    <a:pt x="10479" y="983"/>
                  </a:lnTo>
                  <a:lnTo>
                    <a:pt x="10372" y="1002"/>
                  </a:lnTo>
                  <a:lnTo>
                    <a:pt x="10265" y="1019"/>
                  </a:lnTo>
                  <a:lnTo>
                    <a:pt x="10211" y="1025"/>
                  </a:lnTo>
                  <a:lnTo>
                    <a:pt x="10156" y="1030"/>
                  </a:lnTo>
                  <a:lnTo>
                    <a:pt x="10156" y="1030"/>
                  </a:lnTo>
                  <a:lnTo>
                    <a:pt x="10106" y="1030"/>
                  </a:lnTo>
                  <a:lnTo>
                    <a:pt x="10053" y="1030"/>
                  </a:lnTo>
                  <a:lnTo>
                    <a:pt x="10001" y="1028"/>
                  </a:lnTo>
                  <a:lnTo>
                    <a:pt x="9949" y="1026"/>
                  </a:lnTo>
                  <a:lnTo>
                    <a:pt x="9896" y="1023"/>
                  </a:lnTo>
                  <a:lnTo>
                    <a:pt x="9844" y="1017"/>
                  </a:lnTo>
                  <a:lnTo>
                    <a:pt x="9742" y="1002"/>
                  </a:lnTo>
                  <a:lnTo>
                    <a:pt x="9637" y="985"/>
                  </a:lnTo>
                  <a:lnTo>
                    <a:pt x="9534" y="962"/>
                  </a:lnTo>
                  <a:lnTo>
                    <a:pt x="9430" y="936"/>
                  </a:lnTo>
                  <a:lnTo>
                    <a:pt x="9325" y="906"/>
                  </a:lnTo>
                  <a:lnTo>
                    <a:pt x="9220" y="872"/>
                  </a:lnTo>
                  <a:lnTo>
                    <a:pt x="9113" y="836"/>
                  </a:lnTo>
                  <a:lnTo>
                    <a:pt x="9009" y="797"/>
                  </a:lnTo>
                  <a:lnTo>
                    <a:pt x="8902" y="757"/>
                  </a:lnTo>
                  <a:lnTo>
                    <a:pt x="8793" y="714"/>
                  </a:lnTo>
                  <a:lnTo>
                    <a:pt x="8684" y="667"/>
                  </a:lnTo>
                  <a:lnTo>
                    <a:pt x="8463" y="573"/>
                  </a:lnTo>
                  <a:lnTo>
                    <a:pt x="8463" y="573"/>
                  </a:lnTo>
                  <a:lnTo>
                    <a:pt x="8256" y="475"/>
                  </a:lnTo>
                  <a:lnTo>
                    <a:pt x="8154" y="427"/>
                  </a:lnTo>
                  <a:lnTo>
                    <a:pt x="8049" y="380"/>
                  </a:lnTo>
                  <a:lnTo>
                    <a:pt x="7944" y="335"/>
                  </a:lnTo>
                  <a:lnTo>
                    <a:pt x="7837" y="292"/>
                  </a:lnTo>
                  <a:lnTo>
                    <a:pt x="7733" y="249"/>
                  </a:lnTo>
                  <a:lnTo>
                    <a:pt x="7626" y="209"/>
                  </a:lnTo>
                  <a:lnTo>
                    <a:pt x="7519" y="171"/>
                  </a:lnTo>
                  <a:lnTo>
                    <a:pt x="7412" y="137"/>
                  </a:lnTo>
                  <a:lnTo>
                    <a:pt x="7305" y="105"/>
                  </a:lnTo>
                  <a:lnTo>
                    <a:pt x="7198" y="79"/>
                  </a:lnTo>
                  <a:lnTo>
                    <a:pt x="7091" y="55"/>
                  </a:lnTo>
                  <a:lnTo>
                    <a:pt x="6984" y="34"/>
                  </a:lnTo>
                  <a:lnTo>
                    <a:pt x="6878" y="19"/>
                  </a:lnTo>
                  <a:lnTo>
                    <a:pt x="6825" y="13"/>
                  </a:lnTo>
                  <a:lnTo>
                    <a:pt x="6771" y="7"/>
                  </a:lnTo>
                  <a:lnTo>
                    <a:pt x="6771" y="7"/>
                  </a:lnTo>
                  <a:lnTo>
                    <a:pt x="6718" y="6"/>
                  </a:lnTo>
                  <a:lnTo>
                    <a:pt x="6668" y="7"/>
                  </a:lnTo>
                  <a:lnTo>
                    <a:pt x="6616" y="7"/>
                  </a:lnTo>
                  <a:lnTo>
                    <a:pt x="6563" y="11"/>
                  </a:lnTo>
                  <a:lnTo>
                    <a:pt x="6511" y="15"/>
                  </a:lnTo>
                  <a:lnTo>
                    <a:pt x="6461" y="21"/>
                  </a:lnTo>
                  <a:lnTo>
                    <a:pt x="6356" y="34"/>
                  </a:lnTo>
                  <a:lnTo>
                    <a:pt x="6254" y="53"/>
                  </a:lnTo>
                  <a:lnTo>
                    <a:pt x="6149" y="75"/>
                  </a:lnTo>
                  <a:lnTo>
                    <a:pt x="6046" y="102"/>
                  </a:lnTo>
                  <a:lnTo>
                    <a:pt x="5942" y="132"/>
                  </a:lnTo>
                  <a:lnTo>
                    <a:pt x="5837" y="164"/>
                  </a:lnTo>
                  <a:lnTo>
                    <a:pt x="5730" y="200"/>
                  </a:lnTo>
                  <a:lnTo>
                    <a:pt x="5625" y="239"/>
                  </a:lnTo>
                  <a:lnTo>
                    <a:pt x="5519" y="281"/>
                  </a:lnTo>
                  <a:lnTo>
                    <a:pt x="5410" y="324"/>
                  </a:lnTo>
                  <a:lnTo>
                    <a:pt x="5300" y="369"/>
                  </a:lnTo>
                  <a:lnTo>
                    <a:pt x="5080" y="465"/>
                  </a:lnTo>
                  <a:lnTo>
                    <a:pt x="5080" y="465"/>
                  </a:lnTo>
                  <a:lnTo>
                    <a:pt x="4875" y="561"/>
                  </a:lnTo>
                  <a:lnTo>
                    <a:pt x="4770" y="610"/>
                  </a:lnTo>
                  <a:lnTo>
                    <a:pt x="4666" y="657"/>
                  </a:lnTo>
                  <a:lnTo>
                    <a:pt x="4561" y="702"/>
                  </a:lnTo>
                  <a:lnTo>
                    <a:pt x="4456" y="746"/>
                  </a:lnTo>
                  <a:lnTo>
                    <a:pt x="4349" y="789"/>
                  </a:lnTo>
                  <a:lnTo>
                    <a:pt x="4243" y="829"/>
                  </a:lnTo>
                  <a:lnTo>
                    <a:pt x="4136" y="866"/>
                  </a:lnTo>
                  <a:lnTo>
                    <a:pt x="4029" y="900"/>
                  </a:lnTo>
                  <a:lnTo>
                    <a:pt x="3922" y="932"/>
                  </a:lnTo>
                  <a:lnTo>
                    <a:pt x="3815" y="959"/>
                  </a:lnTo>
                  <a:lnTo>
                    <a:pt x="3708" y="983"/>
                  </a:lnTo>
                  <a:lnTo>
                    <a:pt x="3601" y="1004"/>
                  </a:lnTo>
                  <a:lnTo>
                    <a:pt x="3494" y="1019"/>
                  </a:lnTo>
                  <a:lnTo>
                    <a:pt x="3440" y="1026"/>
                  </a:lnTo>
                  <a:lnTo>
                    <a:pt x="3385" y="1030"/>
                  </a:lnTo>
                  <a:lnTo>
                    <a:pt x="3385" y="1030"/>
                  </a:lnTo>
                  <a:lnTo>
                    <a:pt x="3320" y="1032"/>
                  </a:lnTo>
                  <a:lnTo>
                    <a:pt x="3320" y="10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4CDDD6B7-732C-4D24-B935-834FD6453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-2898" y="1543"/>
              <a:ext cx="13557" cy="575"/>
            </a:xfrm>
            <a:custGeom>
              <a:avLst/>
              <a:gdLst>
                <a:gd name="T0" fmla="*/ 3073 w 13557"/>
                <a:gd name="T1" fmla="*/ 1141 h 1150"/>
                <a:gd name="T2" fmla="*/ 2569 w 13557"/>
                <a:gd name="T3" fmla="*/ 1034 h 1150"/>
                <a:gd name="T4" fmla="*/ 1980 w 13557"/>
                <a:gd name="T5" fmla="*/ 800 h 1150"/>
                <a:gd name="T6" fmla="*/ 1248 w 13557"/>
                <a:gd name="T7" fmla="*/ 435 h 1150"/>
                <a:gd name="T8" fmla="*/ 613 w 13557"/>
                <a:gd name="T9" fmla="*/ 158 h 1150"/>
                <a:gd name="T10" fmla="*/ 100 w 13557"/>
                <a:gd name="T11" fmla="*/ 22 h 1150"/>
                <a:gd name="T12" fmla="*/ 102 w 13557"/>
                <a:gd name="T13" fmla="*/ 17 h 1150"/>
                <a:gd name="T14" fmla="*/ 615 w 13557"/>
                <a:gd name="T15" fmla="*/ 152 h 1150"/>
                <a:gd name="T16" fmla="*/ 1252 w 13557"/>
                <a:gd name="T17" fmla="*/ 427 h 1150"/>
                <a:gd name="T18" fmla="*/ 2002 w 13557"/>
                <a:gd name="T19" fmla="*/ 804 h 1150"/>
                <a:gd name="T20" fmla="*/ 2635 w 13557"/>
                <a:gd name="T21" fmla="*/ 1045 h 1150"/>
                <a:gd name="T22" fmla="*/ 3010 w 13557"/>
                <a:gd name="T23" fmla="*/ 1126 h 1150"/>
                <a:gd name="T24" fmla="*/ 3335 w 13557"/>
                <a:gd name="T25" fmla="*/ 1143 h 1150"/>
                <a:gd name="T26" fmla="*/ 3592 w 13557"/>
                <a:gd name="T27" fmla="*/ 1109 h 1150"/>
                <a:gd name="T28" fmla="*/ 4210 w 13557"/>
                <a:gd name="T29" fmla="*/ 913 h 1150"/>
                <a:gd name="T30" fmla="*/ 4858 w 13557"/>
                <a:gd name="T31" fmla="*/ 606 h 1150"/>
                <a:gd name="T32" fmla="*/ 5597 w 13557"/>
                <a:gd name="T33" fmla="*/ 250 h 1150"/>
                <a:gd name="T34" fmla="*/ 6182 w 13557"/>
                <a:gd name="T35" fmla="*/ 58 h 1150"/>
                <a:gd name="T36" fmla="*/ 6507 w 13557"/>
                <a:gd name="T37" fmla="*/ 7 h 1150"/>
                <a:gd name="T38" fmla="*/ 6779 w 13557"/>
                <a:gd name="T39" fmla="*/ 3 h 1150"/>
                <a:gd name="T40" fmla="*/ 7187 w 13557"/>
                <a:gd name="T41" fmla="*/ 86 h 1150"/>
                <a:gd name="T42" fmla="*/ 7813 w 13557"/>
                <a:gd name="T43" fmla="*/ 326 h 1150"/>
                <a:gd name="T44" fmla="*/ 8474 w 13557"/>
                <a:gd name="T45" fmla="*/ 659 h 1150"/>
                <a:gd name="T46" fmla="*/ 9201 w 13557"/>
                <a:gd name="T47" fmla="*/ 975 h 1150"/>
                <a:gd name="T48" fmla="*/ 9680 w 13557"/>
                <a:gd name="T49" fmla="*/ 1107 h 1150"/>
                <a:gd name="T50" fmla="*/ 10003 w 13557"/>
                <a:gd name="T51" fmla="*/ 1143 h 1150"/>
                <a:gd name="T52" fmla="*/ 10269 w 13557"/>
                <a:gd name="T53" fmla="*/ 1126 h 1150"/>
                <a:gd name="T54" fmla="*/ 10884 w 13557"/>
                <a:gd name="T55" fmla="*/ 955 h 1150"/>
                <a:gd name="T56" fmla="*/ 11524 w 13557"/>
                <a:gd name="T57" fmla="*/ 663 h 1150"/>
                <a:gd name="T58" fmla="*/ 12272 w 13557"/>
                <a:gd name="T59" fmla="*/ 295 h 1150"/>
                <a:gd name="T60" fmla="*/ 12907 w 13557"/>
                <a:gd name="T61" fmla="*/ 71 h 1150"/>
                <a:gd name="T62" fmla="*/ 13229 w 13557"/>
                <a:gd name="T63" fmla="*/ 13 h 1150"/>
                <a:gd name="T64" fmla="*/ 13557 w 13557"/>
                <a:gd name="T65" fmla="*/ 5 h 1150"/>
                <a:gd name="T66" fmla="*/ 13338 w 13557"/>
                <a:gd name="T67" fmla="*/ 11 h 1150"/>
                <a:gd name="T68" fmla="*/ 13016 w 13557"/>
                <a:gd name="T69" fmla="*/ 54 h 1150"/>
                <a:gd name="T70" fmla="*/ 12483 w 13557"/>
                <a:gd name="T71" fmla="*/ 214 h 1150"/>
                <a:gd name="T72" fmla="*/ 11864 w 13557"/>
                <a:gd name="T73" fmla="*/ 493 h 1150"/>
                <a:gd name="T74" fmla="*/ 11096 w 13557"/>
                <a:gd name="T75" fmla="*/ 874 h 1150"/>
                <a:gd name="T76" fmla="*/ 10474 w 13557"/>
                <a:gd name="T77" fmla="*/ 1092 h 1150"/>
                <a:gd name="T78" fmla="*/ 10112 w 13557"/>
                <a:gd name="T79" fmla="*/ 1149 h 1150"/>
                <a:gd name="T80" fmla="*/ 9853 w 13557"/>
                <a:gd name="T81" fmla="*/ 1139 h 1150"/>
                <a:gd name="T82" fmla="*/ 9349 w 13557"/>
                <a:gd name="T83" fmla="*/ 1032 h 1150"/>
                <a:gd name="T84" fmla="*/ 8758 w 13557"/>
                <a:gd name="T85" fmla="*/ 800 h 1150"/>
                <a:gd name="T86" fmla="*/ 8027 w 13557"/>
                <a:gd name="T87" fmla="*/ 435 h 1150"/>
                <a:gd name="T88" fmla="*/ 7390 w 13557"/>
                <a:gd name="T89" fmla="*/ 158 h 1150"/>
                <a:gd name="T90" fmla="*/ 6829 w 13557"/>
                <a:gd name="T91" fmla="*/ 17 h 1150"/>
                <a:gd name="T92" fmla="*/ 6561 w 13557"/>
                <a:gd name="T93" fmla="*/ 9 h 1150"/>
                <a:gd name="T94" fmla="*/ 6238 w 13557"/>
                <a:gd name="T95" fmla="*/ 52 h 1150"/>
                <a:gd name="T96" fmla="*/ 5706 w 13557"/>
                <a:gd name="T97" fmla="*/ 214 h 1150"/>
                <a:gd name="T98" fmla="*/ 5087 w 13557"/>
                <a:gd name="T99" fmla="*/ 493 h 1150"/>
                <a:gd name="T100" fmla="*/ 4319 w 13557"/>
                <a:gd name="T101" fmla="*/ 874 h 1150"/>
                <a:gd name="T102" fmla="*/ 3695 w 13557"/>
                <a:gd name="T103" fmla="*/ 1092 h 1150"/>
                <a:gd name="T104" fmla="*/ 3390 w 13557"/>
                <a:gd name="T105" fmla="*/ 1147 h 1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557" h="1150">
                  <a:moveTo>
                    <a:pt x="3278" y="1150"/>
                  </a:moveTo>
                  <a:lnTo>
                    <a:pt x="3278" y="1150"/>
                  </a:lnTo>
                  <a:lnTo>
                    <a:pt x="3226" y="1150"/>
                  </a:lnTo>
                  <a:lnTo>
                    <a:pt x="3176" y="1149"/>
                  </a:lnTo>
                  <a:lnTo>
                    <a:pt x="3126" y="1145"/>
                  </a:lnTo>
                  <a:lnTo>
                    <a:pt x="3073" y="1141"/>
                  </a:lnTo>
                  <a:lnTo>
                    <a:pt x="3023" y="1133"/>
                  </a:lnTo>
                  <a:lnTo>
                    <a:pt x="2973" y="1128"/>
                  </a:lnTo>
                  <a:lnTo>
                    <a:pt x="2873" y="1109"/>
                  </a:lnTo>
                  <a:lnTo>
                    <a:pt x="2770" y="1088"/>
                  </a:lnTo>
                  <a:lnTo>
                    <a:pt x="2670" y="1062"/>
                  </a:lnTo>
                  <a:lnTo>
                    <a:pt x="2569" y="1034"/>
                  </a:lnTo>
                  <a:lnTo>
                    <a:pt x="2471" y="1000"/>
                  </a:lnTo>
                  <a:lnTo>
                    <a:pt x="2371" y="964"/>
                  </a:lnTo>
                  <a:lnTo>
                    <a:pt x="2273" y="926"/>
                  </a:lnTo>
                  <a:lnTo>
                    <a:pt x="2175" y="887"/>
                  </a:lnTo>
                  <a:lnTo>
                    <a:pt x="2076" y="845"/>
                  </a:lnTo>
                  <a:lnTo>
                    <a:pt x="1980" y="800"/>
                  </a:lnTo>
                  <a:lnTo>
                    <a:pt x="1885" y="757"/>
                  </a:lnTo>
                  <a:lnTo>
                    <a:pt x="1693" y="665"/>
                  </a:lnTo>
                  <a:lnTo>
                    <a:pt x="1693" y="665"/>
                  </a:lnTo>
                  <a:lnTo>
                    <a:pt x="1468" y="546"/>
                  </a:lnTo>
                  <a:lnTo>
                    <a:pt x="1357" y="489"/>
                  </a:lnTo>
                  <a:lnTo>
                    <a:pt x="1248" y="435"/>
                  </a:lnTo>
                  <a:lnTo>
                    <a:pt x="1141" y="382"/>
                  </a:lnTo>
                  <a:lnTo>
                    <a:pt x="1032" y="331"/>
                  </a:lnTo>
                  <a:lnTo>
                    <a:pt x="927" y="282"/>
                  </a:lnTo>
                  <a:lnTo>
                    <a:pt x="820" y="237"/>
                  </a:lnTo>
                  <a:lnTo>
                    <a:pt x="715" y="196"/>
                  </a:lnTo>
                  <a:lnTo>
                    <a:pt x="613" y="158"/>
                  </a:lnTo>
                  <a:lnTo>
                    <a:pt x="508" y="122"/>
                  </a:lnTo>
                  <a:lnTo>
                    <a:pt x="406" y="92"/>
                  </a:lnTo>
                  <a:lnTo>
                    <a:pt x="305" y="64"/>
                  </a:lnTo>
                  <a:lnTo>
                    <a:pt x="203" y="41"/>
                  </a:lnTo>
                  <a:lnTo>
                    <a:pt x="153" y="32"/>
                  </a:lnTo>
                  <a:lnTo>
                    <a:pt x="100" y="22"/>
                  </a:lnTo>
                  <a:lnTo>
                    <a:pt x="50" y="17"/>
                  </a:lnTo>
                  <a:lnTo>
                    <a:pt x="0" y="9"/>
                  </a:lnTo>
                  <a:lnTo>
                    <a:pt x="0" y="3"/>
                  </a:lnTo>
                  <a:lnTo>
                    <a:pt x="0" y="3"/>
                  </a:lnTo>
                  <a:lnTo>
                    <a:pt x="52" y="9"/>
                  </a:lnTo>
                  <a:lnTo>
                    <a:pt x="102" y="17"/>
                  </a:lnTo>
                  <a:lnTo>
                    <a:pt x="153" y="26"/>
                  </a:lnTo>
                  <a:lnTo>
                    <a:pt x="205" y="35"/>
                  </a:lnTo>
                  <a:lnTo>
                    <a:pt x="305" y="58"/>
                  </a:lnTo>
                  <a:lnTo>
                    <a:pt x="408" y="84"/>
                  </a:lnTo>
                  <a:lnTo>
                    <a:pt x="510" y="116"/>
                  </a:lnTo>
                  <a:lnTo>
                    <a:pt x="615" y="152"/>
                  </a:lnTo>
                  <a:lnTo>
                    <a:pt x="720" y="190"/>
                  </a:lnTo>
                  <a:lnTo>
                    <a:pt x="824" y="231"/>
                  </a:lnTo>
                  <a:lnTo>
                    <a:pt x="929" y="277"/>
                  </a:lnTo>
                  <a:lnTo>
                    <a:pt x="1036" y="326"/>
                  </a:lnTo>
                  <a:lnTo>
                    <a:pt x="1143" y="374"/>
                  </a:lnTo>
                  <a:lnTo>
                    <a:pt x="1252" y="427"/>
                  </a:lnTo>
                  <a:lnTo>
                    <a:pt x="1361" y="484"/>
                  </a:lnTo>
                  <a:lnTo>
                    <a:pt x="1472" y="540"/>
                  </a:lnTo>
                  <a:lnTo>
                    <a:pt x="1697" y="659"/>
                  </a:lnTo>
                  <a:lnTo>
                    <a:pt x="1697" y="659"/>
                  </a:lnTo>
                  <a:lnTo>
                    <a:pt x="1900" y="757"/>
                  </a:lnTo>
                  <a:lnTo>
                    <a:pt x="2002" y="804"/>
                  </a:lnTo>
                  <a:lnTo>
                    <a:pt x="2107" y="851"/>
                  </a:lnTo>
                  <a:lnTo>
                    <a:pt x="2212" y="894"/>
                  </a:lnTo>
                  <a:lnTo>
                    <a:pt x="2316" y="938"/>
                  </a:lnTo>
                  <a:lnTo>
                    <a:pt x="2421" y="975"/>
                  </a:lnTo>
                  <a:lnTo>
                    <a:pt x="2528" y="1013"/>
                  </a:lnTo>
                  <a:lnTo>
                    <a:pt x="2635" y="1045"/>
                  </a:lnTo>
                  <a:lnTo>
                    <a:pt x="2742" y="1073"/>
                  </a:lnTo>
                  <a:lnTo>
                    <a:pt x="2794" y="1086"/>
                  </a:lnTo>
                  <a:lnTo>
                    <a:pt x="2849" y="1098"/>
                  </a:lnTo>
                  <a:lnTo>
                    <a:pt x="2901" y="1109"/>
                  </a:lnTo>
                  <a:lnTo>
                    <a:pt x="2956" y="1118"/>
                  </a:lnTo>
                  <a:lnTo>
                    <a:pt x="3010" y="1126"/>
                  </a:lnTo>
                  <a:lnTo>
                    <a:pt x="3065" y="1133"/>
                  </a:lnTo>
                  <a:lnTo>
                    <a:pt x="3117" y="1137"/>
                  </a:lnTo>
                  <a:lnTo>
                    <a:pt x="3171" y="1141"/>
                  </a:lnTo>
                  <a:lnTo>
                    <a:pt x="3226" y="1143"/>
                  </a:lnTo>
                  <a:lnTo>
                    <a:pt x="3281" y="1145"/>
                  </a:lnTo>
                  <a:lnTo>
                    <a:pt x="3335" y="1143"/>
                  </a:lnTo>
                  <a:lnTo>
                    <a:pt x="3390" y="1141"/>
                  </a:lnTo>
                  <a:lnTo>
                    <a:pt x="3390" y="1141"/>
                  </a:lnTo>
                  <a:lnTo>
                    <a:pt x="3440" y="1135"/>
                  </a:lnTo>
                  <a:lnTo>
                    <a:pt x="3490" y="1128"/>
                  </a:lnTo>
                  <a:lnTo>
                    <a:pt x="3540" y="1118"/>
                  </a:lnTo>
                  <a:lnTo>
                    <a:pt x="3592" y="1109"/>
                  </a:lnTo>
                  <a:lnTo>
                    <a:pt x="3695" y="1086"/>
                  </a:lnTo>
                  <a:lnTo>
                    <a:pt x="3795" y="1060"/>
                  </a:lnTo>
                  <a:lnTo>
                    <a:pt x="3898" y="1028"/>
                  </a:lnTo>
                  <a:lnTo>
                    <a:pt x="4003" y="992"/>
                  </a:lnTo>
                  <a:lnTo>
                    <a:pt x="4105" y="955"/>
                  </a:lnTo>
                  <a:lnTo>
                    <a:pt x="4210" y="913"/>
                  </a:lnTo>
                  <a:lnTo>
                    <a:pt x="4317" y="868"/>
                  </a:lnTo>
                  <a:lnTo>
                    <a:pt x="4421" y="821"/>
                  </a:lnTo>
                  <a:lnTo>
                    <a:pt x="4528" y="770"/>
                  </a:lnTo>
                  <a:lnTo>
                    <a:pt x="4637" y="717"/>
                  </a:lnTo>
                  <a:lnTo>
                    <a:pt x="4746" y="663"/>
                  </a:lnTo>
                  <a:lnTo>
                    <a:pt x="4858" y="606"/>
                  </a:lnTo>
                  <a:lnTo>
                    <a:pt x="5082" y="487"/>
                  </a:lnTo>
                  <a:lnTo>
                    <a:pt x="5082" y="487"/>
                  </a:lnTo>
                  <a:lnTo>
                    <a:pt x="5285" y="390"/>
                  </a:lnTo>
                  <a:lnTo>
                    <a:pt x="5390" y="341"/>
                  </a:lnTo>
                  <a:lnTo>
                    <a:pt x="5492" y="295"/>
                  </a:lnTo>
                  <a:lnTo>
                    <a:pt x="5597" y="250"/>
                  </a:lnTo>
                  <a:lnTo>
                    <a:pt x="5702" y="209"/>
                  </a:lnTo>
                  <a:lnTo>
                    <a:pt x="5809" y="169"/>
                  </a:lnTo>
                  <a:lnTo>
                    <a:pt x="5916" y="133"/>
                  </a:lnTo>
                  <a:lnTo>
                    <a:pt x="6022" y="99"/>
                  </a:lnTo>
                  <a:lnTo>
                    <a:pt x="6129" y="71"/>
                  </a:lnTo>
                  <a:lnTo>
                    <a:pt x="6182" y="58"/>
                  </a:lnTo>
                  <a:lnTo>
                    <a:pt x="6236" y="47"/>
                  </a:lnTo>
                  <a:lnTo>
                    <a:pt x="6291" y="35"/>
                  </a:lnTo>
                  <a:lnTo>
                    <a:pt x="6343" y="26"/>
                  </a:lnTo>
                  <a:lnTo>
                    <a:pt x="6398" y="19"/>
                  </a:lnTo>
                  <a:lnTo>
                    <a:pt x="6452" y="13"/>
                  </a:lnTo>
                  <a:lnTo>
                    <a:pt x="6507" y="7"/>
                  </a:lnTo>
                  <a:lnTo>
                    <a:pt x="6561" y="3"/>
                  </a:lnTo>
                  <a:lnTo>
                    <a:pt x="6616" y="2"/>
                  </a:lnTo>
                  <a:lnTo>
                    <a:pt x="6670" y="0"/>
                  </a:lnTo>
                  <a:lnTo>
                    <a:pt x="6725" y="2"/>
                  </a:lnTo>
                  <a:lnTo>
                    <a:pt x="6779" y="3"/>
                  </a:lnTo>
                  <a:lnTo>
                    <a:pt x="6779" y="3"/>
                  </a:lnTo>
                  <a:lnTo>
                    <a:pt x="6829" y="11"/>
                  </a:lnTo>
                  <a:lnTo>
                    <a:pt x="6880" y="19"/>
                  </a:lnTo>
                  <a:lnTo>
                    <a:pt x="6932" y="26"/>
                  </a:lnTo>
                  <a:lnTo>
                    <a:pt x="6982" y="35"/>
                  </a:lnTo>
                  <a:lnTo>
                    <a:pt x="7085" y="58"/>
                  </a:lnTo>
                  <a:lnTo>
                    <a:pt x="7187" y="86"/>
                  </a:lnTo>
                  <a:lnTo>
                    <a:pt x="7290" y="116"/>
                  </a:lnTo>
                  <a:lnTo>
                    <a:pt x="7392" y="152"/>
                  </a:lnTo>
                  <a:lnTo>
                    <a:pt x="7497" y="190"/>
                  </a:lnTo>
                  <a:lnTo>
                    <a:pt x="7602" y="233"/>
                  </a:lnTo>
                  <a:lnTo>
                    <a:pt x="7709" y="277"/>
                  </a:lnTo>
                  <a:lnTo>
                    <a:pt x="7813" y="326"/>
                  </a:lnTo>
                  <a:lnTo>
                    <a:pt x="7922" y="376"/>
                  </a:lnTo>
                  <a:lnTo>
                    <a:pt x="8029" y="429"/>
                  </a:lnTo>
                  <a:lnTo>
                    <a:pt x="8138" y="484"/>
                  </a:lnTo>
                  <a:lnTo>
                    <a:pt x="8250" y="540"/>
                  </a:lnTo>
                  <a:lnTo>
                    <a:pt x="8474" y="659"/>
                  </a:lnTo>
                  <a:lnTo>
                    <a:pt x="8474" y="659"/>
                  </a:lnTo>
                  <a:lnTo>
                    <a:pt x="8679" y="757"/>
                  </a:lnTo>
                  <a:lnTo>
                    <a:pt x="8782" y="804"/>
                  </a:lnTo>
                  <a:lnTo>
                    <a:pt x="8884" y="849"/>
                  </a:lnTo>
                  <a:lnTo>
                    <a:pt x="8989" y="894"/>
                  </a:lnTo>
                  <a:lnTo>
                    <a:pt x="9094" y="936"/>
                  </a:lnTo>
                  <a:lnTo>
                    <a:pt x="9201" y="975"/>
                  </a:lnTo>
                  <a:lnTo>
                    <a:pt x="9305" y="1011"/>
                  </a:lnTo>
                  <a:lnTo>
                    <a:pt x="9412" y="1045"/>
                  </a:lnTo>
                  <a:lnTo>
                    <a:pt x="9519" y="1073"/>
                  </a:lnTo>
                  <a:lnTo>
                    <a:pt x="9574" y="1086"/>
                  </a:lnTo>
                  <a:lnTo>
                    <a:pt x="9626" y="1098"/>
                  </a:lnTo>
                  <a:lnTo>
                    <a:pt x="9680" y="1107"/>
                  </a:lnTo>
                  <a:lnTo>
                    <a:pt x="9735" y="1117"/>
                  </a:lnTo>
                  <a:lnTo>
                    <a:pt x="9787" y="1124"/>
                  </a:lnTo>
                  <a:lnTo>
                    <a:pt x="9842" y="1132"/>
                  </a:lnTo>
                  <a:lnTo>
                    <a:pt x="9896" y="1137"/>
                  </a:lnTo>
                  <a:lnTo>
                    <a:pt x="9951" y="1141"/>
                  </a:lnTo>
                  <a:lnTo>
                    <a:pt x="10003" y="1143"/>
                  </a:lnTo>
                  <a:lnTo>
                    <a:pt x="10058" y="1143"/>
                  </a:lnTo>
                  <a:lnTo>
                    <a:pt x="10112" y="1143"/>
                  </a:lnTo>
                  <a:lnTo>
                    <a:pt x="10167" y="1141"/>
                  </a:lnTo>
                  <a:lnTo>
                    <a:pt x="10167" y="1141"/>
                  </a:lnTo>
                  <a:lnTo>
                    <a:pt x="10217" y="1133"/>
                  </a:lnTo>
                  <a:lnTo>
                    <a:pt x="10269" y="1126"/>
                  </a:lnTo>
                  <a:lnTo>
                    <a:pt x="10370" y="1109"/>
                  </a:lnTo>
                  <a:lnTo>
                    <a:pt x="10472" y="1085"/>
                  </a:lnTo>
                  <a:lnTo>
                    <a:pt x="10575" y="1058"/>
                  </a:lnTo>
                  <a:lnTo>
                    <a:pt x="10677" y="1028"/>
                  </a:lnTo>
                  <a:lnTo>
                    <a:pt x="10780" y="992"/>
                  </a:lnTo>
                  <a:lnTo>
                    <a:pt x="10884" y="955"/>
                  </a:lnTo>
                  <a:lnTo>
                    <a:pt x="10989" y="911"/>
                  </a:lnTo>
                  <a:lnTo>
                    <a:pt x="11094" y="868"/>
                  </a:lnTo>
                  <a:lnTo>
                    <a:pt x="11201" y="819"/>
                  </a:lnTo>
                  <a:lnTo>
                    <a:pt x="11308" y="770"/>
                  </a:lnTo>
                  <a:lnTo>
                    <a:pt x="11415" y="717"/>
                  </a:lnTo>
                  <a:lnTo>
                    <a:pt x="11524" y="663"/>
                  </a:lnTo>
                  <a:lnTo>
                    <a:pt x="11635" y="606"/>
                  </a:lnTo>
                  <a:lnTo>
                    <a:pt x="11860" y="487"/>
                  </a:lnTo>
                  <a:lnTo>
                    <a:pt x="11860" y="487"/>
                  </a:lnTo>
                  <a:lnTo>
                    <a:pt x="12065" y="390"/>
                  </a:lnTo>
                  <a:lnTo>
                    <a:pt x="12167" y="342"/>
                  </a:lnTo>
                  <a:lnTo>
                    <a:pt x="12272" y="295"/>
                  </a:lnTo>
                  <a:lnTo>
                    <a:pt x="12374" y="252"/>
                  </a:lnTo>
                  <a:lnTo>
                    <a:pt x="12481" y="209"/>
                  </a:lnTo>
                  <a:lnTo>
                    <a:pt x="12586" y="169"/>
                  </a:lnTo>
                  <a:lnTo>
                    <a:pt x="12693" y="133"/>
                  </a:lnTo>
                  <a:lnTo>
                    <a:pt x="12800" y="101"/>
                  </a:lnTo>
                  <a:lnTo>
                    <a:pt x="12907" y="71"/>
                  </a:lnTo>
                  <a:lnTo>
                    <a:pt x="12961" y="60"/>
                  </a:lnTo>
                  <a:lnTo>
                    <a:pt x="13013" y="47"/>
                  </a:lnTo>
                  <a:lnTo>
                    <a:pt x="13068" y="37"/>
                  </a:lnTo>
                  <a:lnTo>
                    <a:pt x="13122" y="28"/>
                  </a:lnTo>
                  <a:lnTo>
                    <a:pt x="13177" y="20"/>
                  </a:lnTo>
                  <a:lnTo>
                    <a:pt x="13229" y="13"/>
                  </a:lnTo>
                  <a:lnTo>
                    <a:pt x="13284" y="9"/>
                  </a:lnTo>
                  <a:lnTo>
                    <a:pt x="13338" y="5"/>
                  </a:lnTo>
                  <a:lnTo>
                    <a:pt x="13393" y="2"/>
                  </a:lnTo>
                  <a:lnTo>
                    <a:pt x="13448" y="2"/>
                  </a:lnTo>
                  <a:lnTo>
                    <a:pt x="13502" y="2"/>
                  </a:lnTo>
                  <a:lnTo>
                    <a:pt x="13557" y="5"/>
                  </a:lnTo>
                  <a:lnTo>
                    <a:pt x="13557" y="11"/>
                  </a:lnTo>
                  <a:lnTo>
                    <a:pt x="13557" y="11"/>
                  </a:lnTo>
                  <a:lnTo>
                    <a:pt x="13502" y="9"/>
                  </a:lnTo>
                  <a:lnTo>
                    <a:pt x="13448" y="7"/>
                  </a:lnTo>
                  <a:lnTo>
                    <a:pt x="13393" y="9"/>
                  </a:lnTo>
                  <a:lnTo>
                    <a:pt x="13338" y="11"/>
                  </a:lnTo>
                  <a:lnTo>
                    <a:pt x="13284" y="15"/>
                  </a:lnTo>
                  <a:lnTo>
                    <a:pt x="13232" y="20"/>
                  </a:lnTo>
                  <a:lnTo>
                    <a:pt x="13177" y="26"/>
                  </a:lnTo>
                  <a:lnTo>
                    <a:pt x="13122" y="34"/>
                  </a:lnTo>
                  <a:lnTo>
                    <a:pt x="13070" y="43"/>
                  </a:lnTo>
                  <a:lnTo>
                    <a:pt x="13016" y="54"/>
                  </a:lnTo>
                  <a:lnTo>
                    <a:pt x="12961" y="66"/>
                  </a:lnTo>
                  <a:lnTo>
                    <a:pt x="12909" y="79"/>
                  </a:lnTo>
                  <a:lnTo>
                    <a:pt x="12802" y="107"/>
                  </a:lnTo>
                  <a:lnTo>
                    <a:pt x="12695" y="139"/>
                  </a:lnTo>
                  <a:lnTo>
                    <a:pt x="12588" y="177"/>
                  </a:lnTo>
                  <a:lnTo>
                    <a:pt x="12483" y="214"/>
                  </a:lnTo>
                  <a:lnTo>
                    <a:pt x="12379" y="258"/>
                  </a:lnTo>
                  <a:lnTo>
                    <a:pt x="12274" y="301"/>
                  </a:lnTo>
                  <a:lnTo>
                    <a:pt x="12169" y="348"/>
                  </a:lnTo>
                  <a:lnTo>
                    <a:pt x="12067" y="395"/>
                  </a:lnTo>
                  <a:lnTo>
                    <a:pt x="11864" y="493"/>
                  </a:lnTo>
                  <a:lnTo>
                    <a:pt x="11864" y="493"/>
                  </a:lnTo>
                  <a:lnTo>
                    <a:pt x="11639" y="612"/>
                  </a:lnTo>
                  <a:lnTo>
                    <a:pt x="11528" y="668"/>
                  </a:lnTo>
                  <a:lnTo>
                    <a:pt x="11419" y="723"/>
                  </a:lnTo>
                  <a:lnTo>
                    <a:pt x="11310" y="776"/>
                  </a:lnTo>
                  <a:lnTo>
                    <a:pt x="11203" y="826"/>
                  </a:lnTo>
                  <a:lnTo>
                    <a:pt x="11096" y="874"/>
                  </a:lnTo>
                  <a:lnTo>
                    <a:pt x="10991" y="919"/>
                  </a:lnTo>
                  <a:lnTo>
                    <a:pt x="10887" y="960"/>
                  </a:lnTo>
                  <a:lnTo>
                    <a:pt x="10782" y="998"/>
                  </a:lnTo>
                  <a:lnTo>
                    <a:pt x="10679" y="1034"/>
                  </a:lnTo>
                  <a:lnTo>
                    <a:pt x="10577" y="1064"/>
                  </a:lnTo>
                  <a:lnTo>
                    <a:pt x="10474" y="1092"/>
                  </a:lnTo>
                  <a:lnTo>
                    <a:pt x="10372" y="1115"/>
                  </a:lnTo>
                  <a:lnTo>
                    <a:pt x="10269" y="1133"/>
                  </a:lnTo>
                  <a:lnTo>
                    <a:pt x="10219" y="1141"/>
                  </a:lnTo>
                  <a:lnTo>
                    <a:pt x="10167" y="1147"/>
                  </a:lnTo>
                  <a:lnTo>
                    <a:pt x="10167" y="1147"/>
                  </a:lnTo>
                  <a:lnTo>
                    <a:pt x="10112" y="1149"/>
                  </a:lnTo>
                  <a:lnTo>
                    <a:pt x="10056" y="1150"/>
                  </a:lnTo>
                  <a:lnTo>
                    <a:pt x="10056" y="1150"/>
                  </a:lnTo>
                  <a:lnTo>
                    <a:pt x="10005" y="1149"/>
                  </a:lnTo>
                  <a:lnTo>
                    <a:pt x="9953" y="1147"/>
                  </a:lnTo>
                  <a:lnTo>
                    <a:pt x="9903" y="1145"/>
                  </a:lnTo>
                  <a:lnTo>
                    <a:pt x="9853" y="1139"/>
                  </a:lnTo>
                  <a:lnTo>
                    <a:pt x="9803" y="1133"/>
                  </a:lnTo>
                  <a:lnTo>
                    <a:pt x="9750" y="1126"/>
                  </a:lnTo>
                  <a:lnTo>
                    <a:pt x="9650" y="1109"/>
                  </a:lnTo>
                  <a:lnTo>
                    <a:pt x="9550" y="1086"/>
                  </a:lnTo>
                  <a:lnTo>
                    <a:pt x="9449" y="1062"/>
                  </a:lnTo>
                  <a:lnTo>
                    <a:pt x="9349" y="1032"/>
                  </a:lnTo>
                  <a:lnTo>
                    <a:pt x="9249" y="1000"/>
                  </a:lnTo>
                  <a:lnTo>
                    <a:pt x="9150" y="964"/>
                  </a:lnTo>
                  <a:lnTo>
                    <a:pt x="9050" y="926"/>
                  </a:lnTo>
                  <a:lnTo>
                    <a:pt x="8952" y="887"/>
                  </a:lnTo>
                  <a:lnTo>
                    <a:pt x="8856" y="843"/>
                  </a:lnTo>
                  <a:lnTo>
                    <a:pt x="8758" y="800"/>
                  </a:lnTo>
                  <a:lnTo>
                    <a:pt x="8662" y="755"/>
                  </a:lnTo>
                  <a:lnTo>
                    <a:pt x="8472" y="665"/>
                  </a:lnTo>
                  <a:lnTo>
                    <a:pt x="8472" y="665"/>
                  </a:lnTo>
                  <a:lnTo>
                    <a:pt x="8245" y="546"/>
                  </a:lnTo>
                  <a:lnTo>
                    <a:pt x="8136" y="489"/>
                  </a:lnTo>
                  <a:lnTo>
                    <a:pt x="8027" y="435"/>
                  </a:lnTo>
                  <a:lnTo>
                    <a:pt x="7918" y="382"/>
                  </a:lnTo>
                  <a:lnTo>
                    <a:pt x="7811" y="331"/>
                  </a:lnTo>
                  <a:lnTo>
                    <a:pt x="7704" y="284"/>
                  </a:lnTo>
                  <a:lnTo>
                    <a:pt x="7599" y="239"/>
                  </a:lnTo>
                  <a:lnTo>
                    <a:pt x="7495" y="197"/>
                  </a:lnTo>
                  <a:lnTo>
                    <a:pt x="7390" y="158"/>
                  </a:lnTo>
                  <a:lnTo>
                    <a:pt x="7288" y="124"/>
                  </a:lnTo>
                  <a:lnTo>
                    <a:pt x="7185" y="92"/>
                  </a:lnTo>
                  <a:lnTo>
                    <a:pt x="7083" y="66"/>
                  </a:lnTo>
                  <a:lnTo>
                    <a:pt x="6980" y="43"/>
                  </a:lnTo>
                  <a:lnTo>
                    <a:pt x="6880" y="24"/>
                  </a:lnTo>
                  <a:lnTo>
                    <a:pt x="6829" y="17"/>
                  </a:lnTo>
                  <a:lnTo>
                    <a:pt x="6777" y="11"/>
                  </a:lnTo>
                  <a:lnTo>
                    <a:pt x="6777" y="11"/>
                  </a:lnTo>
                  <a:lnTo>
                    <a:pt x="6723" y="7"/>
                  </a:lnTo>
                  <a:lnTo>
                    <a:pt x="6670" y="7"/>
                  </a:lnTo>
                  <a:lnTo>
                    <a:pt x="6616" y="7"/>
                  </a:lnTo>
                  <a:lnTo>
                    <a:pt x="6561" y="9"/>
                  </a:lnTo>
                  <a:lnTo>
                    <a:pt x="6507" y="13"/>
                  </a:lnTo>
                  <a:lnTo>
                    <a:pt x="6452" y="19"/>
                  </a:lnTo>
                  <a:lnTo>
                    <a:pt x="6400" y="26"/>
                  </a:lnTo>
                  <a:lnTo>
                    <a:pt x="6345" y="34"/>
                  </a:lnTo>
                  <a:lnTo>
                    <a:pt x="6291" y="43"/>
                  </a:lnTo>
                  <a:lnTo>
                    <a:pt x="6238" y="52"/>
                  </a:lnTo>
                  <a:lnTo>
                    <a:pt x="6184" y="66"/>
                  </a:lnTo>
                  <a:lnTo>
                    <a:pt x="6129" y="77"/>
                  </a:lnTo>
                  <a:lnTo>
                    <a:pt x="6022" y="107"/>
                  </a:lnTo>
                  <a:lnTo>
                    <a:pt x="5918" y="139"/>
                  </a:lnTo>
                  <a:lnTo>
                    <a:pt x="5811" y="175"/>
                  </a:lnTo>
                  <a:lnTo>
                    <a:pt x="5706" y="214"/>
                  </a:lnTo>
                  <a:lnTo>
                    <a:pt x="5599" y="256"/>
                  </a:lnTo>
                  <a:lnTo>
                    <a:pt x="5497" y="301"/>
                  </a:lnTo>
                  <a:lnTo>
                    <a:pt x="5392" y="346"/>
                  </a:lnTo>
                  <a:lnTo>
                    <a:pt x="5290" y="395"/>
                  </a:lnTo>
                  <a:lnTo>
                    <a:pt x="5087" y="493"/>
                  </a:lnTo>
                  <a:lnTo>
                    <a:pt x="5087" y="493"/>
                  </a:lnTo>
                  <a:lnTo>
                    <a:pt x="4860" y="612"/>
                  </a:lnTo>
                  <a:lnTo>
                    <a:pt x="4751" y="668"/>
                  </a:lnTo>
                  <a:lnTo>
                    <a:pt x="4642" y="723"/>
                  </a:lnTo>
                  <a:lnTo>
                    <a:pt x="4533" y="776"/>
                  </a:lnTo>
                  <a:lnTo>
                    <a:pt x="4426" y="826"/>
                  </a:lnTo>
                  <a:lnTo>
                    <a:pt x="4319" y="874"/>
                  </a:lnTo>
                  <a:lnTo>
                    <a:pt x="4214" y="919"/>
                  </a:lnTo>
                  <a:lnTo>
                    <a:pt x="4109" y="960"/>
                  </a:lnTo>
                  <a:lnTo>
                    <a:pt x="4005" y="1000"/>
                  </a:lnTo>
                  <a:lnTo>
                    <a:pt x="3900" y="1034"/>
                  </a:lnTo>
                  <a:lnTo>
                    <a:pt x="3798" y="1066"/>
                  </a:lnTo>
                  <a:lnTo>
                    <a:pt x="3695" y="1092"/>
                  </a:lnTo>
                  <a:lnTo>
                    <a:pt x="3592" y="1115"/>
                  </a:lnTo>
                  <a:lnTo>
                    <a:pt x="3542" y="1126"/>
                  </a:lnTo>
                  <a:lnTo>
                    <a:pt x="3492" y="1133"/>
                  </a:lnTo>
                  <a:lnTo>
                    <a:pt x="3440" y="1141"/>
                  </a:lnTo>
                  <a:lnTo>
                    <a:pt x="3390" y="1147"/>
                  </a:lnTo>
                  <a:lnTo>
                    <a:pt x="3390" y="1147"/>
                  </a:lnTo>
                  <a:lnTo>
                    <a:pt x="3333" y="1150"/>
                  </a:lnTo>
                  <a:lnTo>
                    <a:pt x="3278" y="1150"/>
                  </a:lnTo>
                  <a:lnTo>
                    <a:pt x="3278" y="1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15D0AED8-D65A-4A57-93ED-0AC07AB902F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007" y="1513"/>
              <a:ext cx="13572" cy="635"/>
            </a:xfrm>
            <a:custGeom>
              <a:avLst/>
              <a:gdLst>
                <a:gd name="T0" fmla="*/ 2905 w 13572"/>
                <a:gd name="T1" fmla="*/ 1242 h 1272"/>
                <a:gd name="T2" fmla="*/ 2484 w 13572"/>
                <a:gd name="T3" fmla="*/ 1125 h 1272"/>
                <a:gd name="T4" fmla="*/ 1882 w 13572"/>
                <a:gd name="T5" fmla="*/ 857 h 1272"/>
                <a:gd name="T6" fmla="*/ 1243 w 13572"/>
                <a:gd name="T7" fmla="*/ 498 h 1272"/>
                <a:gd name="T8" fmla="*/ 619 w 13572"/>
                <a:gd name="T9" fmla="*/ 189 h 1272"/>
                <a:gd name="T10" fmla="*/ 155 w 13572"/>
                <a:gd name="T11" fmla="*/ 42 h 1272"/>
                <a:gd name="T12" fmla="*/ 52 w 13572"/>
                <a:gd name="T13" fmla="*/ 15 h 1272"/>
                <a:gd name="T14" fmla="*/ 416 w 13572"/>
                <a:gd name="T15" fmla="*/ 106 h 1272"/>
                <a:gd name="T16" fmla="*/ 1038 w 13572"/>
                <a:gd name="T17" fmla="*/ 379 h 1272"/>
                <a:gd name="T18" fmla="*/ 1699 w 13572"/>
                <a:gd name="T19" fmla="*/ 752 h 1272"/>
                <a:gd name="T20" fmla="*/ 2369 w 13572"/>
                <a:gd name="T21" fmla="*/ 1074 h 1272"/>
                <a:gd name="T22" fmla="*/ 2888 w 13572"/>
                <a:gd name="T23" fmla="*/ 1232 h 1272"/>
                <a:gd name="T24" fmla="*/ 3191 w 13572"/>
                <a:gd name="T25" fmla="*/ 1266 h 1272"/>
                <a:gd name="T26" fmla="*/ 3444 w 13572"/>
                <a:gd name="T27" fmla="*/ 1251 h 1272"/>
                <a:gd name="T28" fmla="*/ 3806 w 13572"/>
                <a:gd name="T29" fmla="*/ 1159 h 1272"/>
                <a:gd name="T30" fmla="*/ 4430 w 13572"/>
                <a:gd name="T31" fmla="*/ 887 h 1272"/>
                <a:gd name="T32" fmla="*/ 5087 w 13572"/>
                <a:gd name="T33" fmla="*/ 516 h 1272"/>
                <a:gd name="T34" fmla="*/ 5706 w 13572"/>
                <a:gd name="T35" fmla="*/ 215 h 1272"/>
                <a:gd name="T36" fmla="*/ 6051 w 13572"/>
                <a:gd name="T37" fmla="*/ 91 h 1272"/>
                <a:gd name="T38" fmla="*/ 6378 w 13572"/>
                <a:gd name="T39" fmla="*/ 19 h 1272"/>
                <a:gd name="T40" fmla="*/ 6688 w 13572"/>
                <a:gd name="T41" fmla="*/ 2 h 1272"/>
                <a:gd name="T42" fmla="*/ 6943 w 13572"/>
                <a:gd name="T43" fmla="*/ 36 h 1272"/>
                <a:gd name="T44" fmla="*/ 7410 w 13572"/>
                <a:gd name="T45" fmla="*/ 185 h 1272"/>
                <a:gd name="T46" fmla="*/ 8036 w 13572"/>
                <a:gd name="T47" fmla="*/ 494 h 1272"/>
                <a:gd name="T48" fmla="*/ 8714 w 13572"/>
                <a:gd name="T49" fmla="*/ 872 h 1272"/>
                <a:gd name="T50" fmla="*/ 9364 w 13572"/>
                <a:gd name="T51" fmla="*/ 1151 h 1272"/>
                <a:gd name="T52" fmla="*/ 9774 w 13572"/>
                <a:gd name="T53" fmla="*/ 1247 h 1272"/>
                <a:gd name="T54" fmla="*/ 10077 w 13572"/>
                <a:gd name="T55" fmla="*/ 1264 h 1272"/>
                <a:gd name="T56" fmla="*/ 10333 w 13572"/>
                <a:gd name="T57" fmla="*/ 1230 h 1272"/>
                <a:gd name="T58" fmla="*/ 10799 w 13572"/>
                <a:gd name="T59" fmla="*/ 1081 h 1272"/>
                <a:gd name="T60" fmla="*/ 11425 w 13572"/>
                <a:gd name="T61" fmla="*/ 774 h 1272"/>
                <a:gd name="T62" fmla="*/ 12060 w 13572"/>
                <a:gd name="T63" fmla="*/ 417 h 1272"/>
                <a:gd name="T64" fmla="*/ 12662 w 13572"/>
                <a:gd name="T65" fmla="*/ 149 h 1272"/>
                <a:gd name="T66" fmla="*/ 12948 w 13572"/>
                <a:gd name="T67" fmla="*/ 63 h 1272"/>
                <a:gd name="T68" fmla="*/ 13269 w 13572"/>
                <a:gd name="T69" fmla="*/ 8 h 1272"/>
                <a:gd name="T70" fmla="*/ 13572 w 13572"/>
                <a:gd name="T71" fmla="*/ 10 h 1272"/>
                <a:gd name="T72" fmla="*/ 13369 w 13572"/>
                <a:gd name="T73" fmla="*/ 10 h 1272"/>
                <a:gd name="T74" fmla="*/ 13066 w 13572"/>
                <a:gd name="T75" fmla="*/ 42 h 1272"/>
                <a:gd name="T76" fmla="*/ 12547 w 13572"/>
                <a:gd name="T77" fmla="*/ 200 h 1272"/>
                <a:gd name="T78" fmla="*/ 11877 w 13572"/>
                <a:gd name="T79" fmla="*/ 522 h 1272"/>
                <a:gd name="T80" fmla="*/ 11218 w 13572"/>
                <a:gd name="T81" fmla="*/ 893 h 1272"/>
                <a:gd name="T82" fmla="*/ 10594 w 13572"/>
                <a:gd name="T83" fmla="*/ 1164 h 1272"/>
                <a:gd name="T84" fmla="*/ 10230 w 13572"/>
                <a:gd name="T85" fmla="*/ 1257 h 1272"/>
                <a:gd name="T86" fmla="*/ 9979 w 13572"/>
                <a:gd name="T87" fmla="*/ 1270 h 1272"/>
                <a:gd name="T88" fmla="*/ 9665 w 13572"/>
                <a:gd name="T89" fmla="*/ 1236 h 1272"/>
                <a:gd name="T90" fmla="*/ 9327 w 13572"/>
                <a:gd name="T91" fmla="*/ 1146 h 1272"/>
                <a:gd name="T92" fmla="*/ 8875 w 13572"/>
                <a:gd name="T93" fmla="*/ 959 h 1272"/>
                <a:gd name="T94" fmla="*/ 8457 w 13572"/>
                <a:gd name="T95" fmla="*/ 744 h 1272"/>
                <a:gd name="T96" fmla="*/ 7613 w 13572"/>
                <a:gd name="T97" fmla="*/ 283 h 1272"/>
                <a:gd name="T98" fmla="*/ 7043 w 13572"/>
                <a:gd name="T99" fmla="*/ 68 h 1272"/>
                <a:gd name="T100" fmla="*/ 6786 w 13572"/>
                <a:gd name="T101" fmla="*/ 15 h 1272"/>
                <a:gd name="T102" fmla="*/ 6483 w 13572"/>
                <a:gd name="T103" fmla="*/ 14 h 1272"/>
                <a:gd name="T104" fmla="*/ 6177 w 13572"/>
                <a:gd name="T105" fmla="*/ 64 h 1272"/>
                <a:gd name="T106" fmla="*/ 5545 w 13572"/>
                <a:gd name="T107" fmla="*/ 292 h 1272"/>
                <a:gd name="T108" fmla="*/ 5069 w 13572"/>
                <a:gd name="T109" fmla="*/ 533 h 1272"/>
                <a:gd name="T110" fmla="*/ 4225 w 13572"/>
                <a:gd name="T111" fmla="*/ 997 h 1272"/>
                <a:gd name="T112" fmla="*/ 3653 w 13572"/>
                <a:gd name="T113" fmla="*/ 1213 h 1272"/>
                <a:gd name="T114" fmla="*/ 3394 w 13572"/>
                <a:gd name="T115" fmla="*/ 1266 h 1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572" h="1272">
                  <a:moveTo>
                    <a:pt x="3241" y="1272"/>
                  </a:moveTo>
                  <a:lnTo>
                    <a:pt x="3241" y="1272"/>
                  </a:lnTo>
                  <a:lnTo>
                    <a:pt x="3161" y="1270"/>
                  </a:lnTo>
                  <a:lnTo>
                    <a:pt x="3075" y="1264"/>
                  </a:lnTo>
                  <a:lnTo>
                    <a:pt x="2990" y="1255"/>
                  </a:lnTo>
                  <a:lnTo>
                    <a:pt x="2905" y="1242"/>
                  </a:lnTo>
                  <a:lnTo>
                    <a:pt x="2816" y="1223"/>
                  </a:lnTo>
                  <a:lnTo>
                    <a:pt x="2726" y="1202"/>
                  </a:lnTo>
                  <a:lnTo>
                    <a:pt x="2635" y="1176"/>
                  </a:lnTo>
                  <a:lnTo>
                    <a:pt x="2541" y="1146"/>
                  </a:lnTo>
                  <a:lnTo>
                    <a:pt x="2541" y="1146"/>
                  </a:lnTo>
                  <a:lnTo>
                    <a:pt x="2484" y="1125"/>
                  </a:lnTo>
                  <a:lnTo>
                    <a:pt x="2428" y="1104"/>
                  </a:lnTo>
                  <a:lnTo>
                    <a:pt x="2312" y="1059"/>
                  </a:lnTo>
                  <a:lnTo>
                    <a:pt x="2201" y="1010"/>
                  </a:lnTo>
                  <a:lnTo>
                    <a:pt x="2089" y="959"/>
                  </a:lnTo>
                  <a:lnTo>
                    <a:pt x="1985" y="908"/>
                  </a:lnTo>
                  <a:lnTo>
                    <a:pt x="1882" y="857"/>
                  </a:lnTo>
                  <a:lnTo>
                    <a:pt x="1784" y="807"/>
                  </a:lnTo>
                  <a:lnTo>
                    <a:pt x="1695" y="758"/>
                  </a:lnTo>
                  <a:lnTo>
                    <a:pt x="1669" y="742"/>
                  </a:lnTo>
                  <a:lnTo>
                    <a:pt x="1669" y="742"/>
                  </a:lnTo>
                  <a:lnTo>
                    <a:pt x="1455" y="618"/>
                  </a:lnTo>
                  <a:lnTo>
                    <a:pt x="1243" y="498"/>
                  </a:lnTo>
                  <a:lnTo>
                    <a:pt x="1138" y="439"/>
                  </a:lnTo>
                  <a:lnTo>
                    <a:pt x="1034" y="385"/>
                  </a:lnTo>
                  <a:lnTo>
                    <a:pt x="931" y="332"/>
                  </a:lnTo>
                  <a:lnTo>
                    <a:pt x="827" y="281"/>
                  </a:lnTo>
                  <a:lnTo>
                    <a:pt x="724" y="234"/>
                  </a:lnTo>
                  <a:lnTo>
                    <a:pt x="619" y="189"/>
                  </a:lnTo>
                  <a:lnTo>
                    <a:pt x="517" y="149"/>
                  </a:lnTo>
                  <a:lnTo>
                    <a:pt x="414" y="113"/>
                  </a:lnTo>
                  <a:lnTo>
                    <a:pt x="310" y="81"/>
                  </a:lnTo>
                  <a:lnTo>
                    <a:pt x="259" y="66"/>
                  </a:lnTo>
                  <a:lnTo>
                    <a:pt x="207" y="53"/>
                  </a:lnTo>
                  <a:lnTo>
                    <a:pt x="155" y="42"/>
                  </a:lnTo>
                  <a:lnTo>
                    <a:pt x="102" y="31"/>
                  </a:lnTo>
                  <a:lnTo>
                    <a:pt x="52" y="21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8"/>
                  </a:lnTo>
                  <a:lnTo>
                    <a:pt x="52" y="15"/>
                  </a:lnTo>
                  <a:lnTo>
                    <a:pt x="105" y="25"/>
                  </a:lnTo>
                  <a:lnTo>
                    <a:pt x="157" y="34"/>
                  </a:lnTo>
                  <a:lnTo>
                    <a:pt x="209" y="47"/>
                  </a:lnTo>
                  <a:lnTo>
                    <a:pt x="259" y="61"/>
                  </a:lnTo>
                  <a:lnTo>
                    <a:pt x="312" y="74"/>
                  </a:lnTo>
                  <a:lnTo>
                    <a:pt x="416" y="106"/>
                  </a:lnTo>
                  <a:lnTo>
                    <a:pt x="519" y="144"/>
                  </a:lnTo>
                  <a:lnTo>
                    <a:pt x="621" y="183"/>
                  </a:lnTo>
                  <a:lnTo>
                    <a:pt x="726" y="228"/>
                  </a:lnTo>
                  <a:lnTo>
                    <a:pt x="829" y="275"/>
                  </a:lnTo>
                  <a:lnTo>
                    <a:pt x="933" y="326"/>
                  </a:lnTo>
                  <a:lnTo>
                    <a:pt x="1038" y="379"/>
                  </a:lnTo>
                  <a:lnTo>
                    <a:pt x="1143" y="434"/>
                  </a:lnTo>
                  <a:lnTo>
                    <a:pt x="1248" y="492"/>
                  </a:lnTo>
                  <a:lnTo>
                    <a:pt x="1459" y="613"/>
                  </a:lnTo>
                  <a:lnTo>
                    <a:pt x="1673" y="737"/>
                  </a:lnTo>
                  <a:lnTo>
                    <a:pt x="1699" y="752"/>
                  </a:lnTo>
                  <a:lnTo>
                    <a:pt x="1699" y="752"/>
                  </a:lnTo>
                  <a:lnTo>
                    <a:pt x="1815" y="814"/>
                  </a:lnTo>
                  <a:lnTo>
                    <a:pt x="1930" y="872"/>
                  </a:lnTo>
                  <a:lnTo>
                    <a:pt x="2042" y="929"/>
                  </a:lnTo>
                  <a:lnTo>
                    <a:pt x="2153" y="982"/>
                  </a:lnTo>
                  <a:lnTo>
                    <a:pt x="2262" y="1031"/>
                  </a:lnTo>
                  <a:lnTo>
                    <a:pt x="2369" y="1074"/>
                  </a:lnTo>
                  <a:lnTo>
                    <a:pt x="2473" y="1115"/>
                  </a:lnTo>
                  <a:lnTo>
                    <a:pt x="2578" y="1151"/>
                  </a:lnTo>
                  <a:lnTo>
                    <a:pt x="2683" y="1183"/>
                  </a:lnTo>
                  <a:lnTo>
                    <a:pt x="2785" y="1210"/>
                  </a:lnTo>
                  <a:lnTo>
                    <a:pt x="2835" y="1221"/>
                  </a:lnTo>
                  <a:lnTo>
                    <a:pt x="2888" y="1232"/>
                  </a:lnTo>
                  <a:lnTo>
                    <a:pt x="2938" y="1242"/>
                  </a:lnTo>
                  <a:lnTo>
                    <a:pt x="2988" y="1249"/>
                  </a:lnTo>
                  <a:lnTo>
                    <a:pt x="3038" y="1255"/>
                  </a:lnTo>
                  <a:lnTo>
                    <a:pt x="3091" y="1260"/>
                  </a:lnTo>
                  <a:lnTo>
                    <a:pt x="3141" y="1262"/>
                  </a:lnTo>
                  <a:lnTo>
                    <a:pt x="3191" y="1266"/>
                  </a:lnTo>
                  <a:lnTo>
                    <a:pt x="3241" y="1266"/>
                  </a:lnTo>
                  <a:lnTo>
                    <a:pt x="3291" y="1264"/>
                  </a:lnTo>
                  <a:lnTo>
                    <a:pt x="3342" y="1262"/>
                  </a:lnTo>
                  <a:lnTo>
                    <a:pt x="3392" y="1259"/>
                  </a:lnTo>
                  <a:lnTo>
                    <a:pt x="3392" y="1259"/>
                  </a:lnTo>
                  <a:lnTo>
                    <a:pt x="3444" y="1251"/>
                  </a:lnTo>
                  <a:lnTo>
                    <a:pt x="3496" y="1242"/>
                  </a:lnTo>
                  <a:lnTo>
                    <a:pt x="3549" y="1230"/>
                  </a:lnTo>
                  <a:lnTo>
                    <a:pt x="3599" y="1219"/>
                  </a:lnTo>
                  <a:lnTo>
                    <a:pt x="3651" y="1206"/>
                  </a:lnTo>
                  <a:lnTo>
                    <a:pt x="3704" y="1193"/>
                  </a:lnTo>
                  <a:lnTo>
                    <a:pt x="3806" y="1159"/>
                  </a:lnTo>
                  <a:lnTo>
                    <a:pt x="3911" y="1123"/>
                  </a:lnTo>
                  <a:lnTo>
                    <a:pt x="4013" y="1083"/>
                  </a:lnTo>
                  <a:lnTo>
                    <a:pt x="4118" y="1038"/>
                  </a:lnTo>
                  <a:lnTo>
                    <a:pt x="4221" y="991"/>
                  </a:lnTo>
                  <a:lnTo>
                    <a:pt x="4325" y="940"/>
                  </a:lnTo>
                  <a:lnTo>
                    <a:pt x="4430" y="887"/>
                  </a:lnTo>
                  <a:lnTo>
                    <a:pt x="4535" y="831"/>
                  </a:lnTo>
                  <a:lnTo>
                    <a:pt x="4639" y="774"/>
                  </a:lnTo>
                  <a:lnTo>
                    <a:pt x="4851" y="654"/>
                  </a:lnTo>
                  <a:lnTo>
                    <a:pt x="5065" y="530"/>
                  </a:lnTo>
                  <a:lnTo>
                    <a:pt x="5087" y="516"/>
                  </a:lnTo>
                  <a:lnTo>
                    <a:pt x="5087" y="516"/>
                  </a:lnTo>
                  <a:lnTo>
                    <a:pt x="5178" y="467"/>
                  </a:lnTo>
                  <a:lnTo>
                    <a:pt x="5274" y="417"/>
                  </a:lnTo>
                  <a:lnTo>
                    <a:pt x="5377" y="366"/>
                  </a:lnTo>
                  <a:lnTo>
                    <a:pt x="5484" y="313"/>
                  </a:lnTo>
                  <a:lnTo>
                    <a:pt x="5593" y="262"/>
                  </a:lnTo>
                  <a:lnTo>
                    <a:pt x="5706" y="215"/>
                  </a:lnTo>
                  <a:lnTo>
                    <a:pt x="5819" y="170"/>
                  </a:lnTo>
                  <a:lnTo>
                    <a:pt x="5876" y="147"/>
                  </a:lnTo>
                  <a:lnTo>
                    <a:pt x="5935" y="128"/>
                  </a:lnTo>
                  <a:lnTo>
                    <a:pt x="5935" y="128"/>
                  </a:lnTo>
                  <a:lnTo>
                    <a:pt x="5992" y="110"/>
                  </a:lnTo>
                  <a:lnTo>
                    <a:pt x="6051" y="91"/>
                  </a:lnTo>
                  <a:lnTo>
                    <a:pt x="6105" y="76"/>
                  </a:lnTo>
                  <a:lnTo>
                    <a:pt x="6162" y="61"/>
                  </a:lnTo>
                  <a:lnTo>
                    <a:pt x="6216" y="49"/>
                  </a:lnTo>
                  <a:lnTo>
                    <a:pt x="6271" y="38"/>
                  </a:lnTo>
                  <a:lnTo>
                    <a:pt x="6326" y="29"/>
                  </a:lnTo>
                  <a:lnTo>
                    <a:pt x="6378" y="19"/>
                  </a:lnTo>
                  <a:lnTo>
                    <a:pt x="6430" y="14"/>
                  </a:lnTo>
                  <a:lnTo>
                    <a:pt x="6483" y="8"/>
                  </a:lnTo>
                  <a:lnTo>
                    <a:pt x="6535" y="4"/>
                  </a:lnTo>
                  <a:lnTo>
                    <a:pt x="6585" y="2"/>
                  </a:lnTo>
                  <a:lnTo>
                    <a:pt x="6637" y="0"/>
                  </a:lnTo>
                  <a:lnTo>
                    <a:pt x="6688" y="2"/>
                  </a:lnTo>
                  <a:lnTo>
                    <a:pt x="6736" y="4"/>
                  </a:lnTo>
                  <a:lnTo>
                    <a:pt x="6786" y="8"/>
                  </a:lnTo>
                  <a:lnTo>
                    <a:pt x="6786" y="8"/>
                  </a:lnTo>
                  <a:lnTo>
                    <a:pt x="6838" y="15"/>
                  </a:lnTo>
                  <a:lnTo>
                    <a:pt x="6891" y="25"/>
                  </a:lnTo>
                  <a:lnTo>
                    <a:pt x="6943" y="36"/>
                  </a:lnTo>
                  <a:lnTo>
                    <a:pt x="6993" y="47"/>
                  </a:lnTo>
                  <a:lnTo>
                    <a:pt x="7045" y="61"/>
                  </a:lnTo>
                  <a:lnTo>
                    <a:pt x="7098" y="76"/>
                  </a:lnTo>
                  <a:lnTo>
                    <a:pt x="7202" y="108"/>
                  </a:lnTo>
                  <a:lnTo>
                    <a:pt x="7305" y="144"/>
                  </a:lnTo>
                  <a:lnTo>
                    <a:pt x="7410" y="185"/>
                  </a:lnTo>
                  <a:lnTo>
                    <a:pt x="7512" y="228"/>
                  </a:lnTo>
                  <a:lnTo>
                    <a:pt x="7617" y="275"/>
                  </a:lnTo>
                  <a:lnTo>
                    <a:pt x="7722" y="326"/>
                  </a:lnTo>
                  <a:lnTo>
                    <a:pt x="7824" y="381"/>
                  </a:lnTo>
                  <a:lnTo>
                    <a:pt x="7931" y="435"/>
                  </a:lnTo>
                  <a:lnTo>
                    <a:pt x="8036" y="494"/>
                  </a:lnTo>
                  <a:lnTo>
                    <a:pt x="8247" y="614"/>
                  </a:lnTo>
                  <a:lnTo>
                    <a:pt x="8461" y="739"/>
                  </a:lnTo>
                  <a:lnTo>
                    <a:pt x="8483" y="752"/>
                  </a:lnTo>
                  <a:lnTo>
                    <a:pt x="8483" y="752"/>
                  </a:lnTo>
                  <a:lnTo>
                    <a:pt x="8601" y="814"/>
                  </a:lnTo>
                  <a:lnTo>
                    <a:pt x="8714" y="872"/>
                  </a:lnTo>
                  <a:lnTo>
                    <a:pt x="8827" y="929"/>
                  </a:lnTo>
                  <a:lnTo>
                    <a:pt x="8937" y="982"/>
                  </a:lnTo>
                  <a:lnTo>
                    <a:pt x="9046" y="1029"/>
                  </a:lnTo>
                  <a:lnTo>
                    <a:pt x="9152" y="1074"/>
                  </a:lnTo>
                  <a:lnTo>
                    <a:pt x="9259" y="1115"/>
                  </a:lnTo>
                  <a:lnTo>
                    <a:pt x="9364" y="1151"/>
                  </a:lnTo>
                  <a:lnTo>
                    <a:pt x="9467" y="1183"/>
                  </a:lnTo>
                  <a:lnTo>
                    <a:pt x="9571" y="1210"/>
                  </a:lnTo>
                  <a:lnTo>
                    <a:pt x="9621" y="1221"/>
                  </a:lnTo>
                  <a:lnTo>
                    <a:pt x="9672" y="1230"/>
                  </a:lnTo>
                  <a:lnTo>
                    <a:pt x="9724" y="1240"/>
                  </a:lnTo>
                  <a:lnTo>
                    <a:pt x="9774" y="1247"/>
                  </a:lnTo>
                  <a:lnTo>
                    <a:pt x="9824" y="1255"/>
                  </a:lnTo>
                  <a:lnTo>
                    <a:pt x="9875" y="1259"/>
                  </a:lnTo>
                  <a:lnTo>
                    <a:pt x="9925" y="1262"/>
                  </a:lnTo>
                  <a:lnTo>
                    <a:pt x="9975" y="1264"/>
                  </a:lnTo>
                  <a:lnTo>
                    <a:pt x="10027" y="1264"/>
                  </a:lnTo>
                  <a:lnTo>
                    <a:pt x="10077" y="1264"/>
                  </a:lnTo>
                  <a:lnTo>
                    <a:pt x="10128" y="1262"/>
                  </a:lnTo>
                  <a:lnTo>
                    <a:pt x="10178" y="1259"/>
                  </a:lnTo>
                  <a:lnTo>
                    <a:pt x="10178" y="1259"/>
                  </a:lnTo>
                  <a:lnTo>
                    <a:pt x="10230" y="1251"/>
                  </a:lnTo>
                  <a:lnTo>
                    <a:pt x="10282" y="1242"/>
                  </a:lnTo>
                  <a:lnTo>
                    <a:pt x="10333" y="1230"/>
                  </a:lnTo>
                  <a:lnTo>
                    <a:pt x="10385" y="1219"/>
                  </a:lnTo>
                  <a:lnTo>
                    <a:pt x="10437" y="1206"/>
                  </a:lnTo>
                  <a:lnTo>
                    <a:pt x="10490" y="1191"/>
                  </a:lnTo>
                  <a:lnTo>
                    <a:pt x="10592" y="1159"/>
                  </a:lnTo>
                  <a:lnTo>
                    <a:pt x="10695" y="1123"/>
                  </a:lnTo>
                  <a:lnTo>
                    <a:pt x="10799" y="1081"/>
                  </a:lnTo>
                  <a:lnTo>
                    <a:pt x="10902" y="1038"/>
                  </a:lnTo>
                  <a:lnTo>
                    <a:pt x="11007" y="991"/>
                  </a:lnTo>
                  <a:lnTo>
                    <a:pt x="11111" y="940"/>
                  </a:lnTo>
                  <a:lnTo>
                    <a:pt x="11214" y="887"/>
                  </a:lnTo>
                  <a:lnTo>
                    <a:pt x="11319" y="831"/>
                  </a:lnTo>
                  <a:lnTo>
                    <a:pt x="11425" y="774"/>
                  </a:lnTo>
                  <a:lnTo>
                    <a:pt x="11637" y="654"/>
                  </a:lnTo>
                  <a:lnTo>
                    <a:pt x="11851" y="530"/>
                  </a:lnTo>
                  <a:lnTo>
                    <a:pt x="11873" y="516"/>
                  </a:lnTo>
                  <a:lnTo>
                    <a:pt x="11873" y="516"/>
                  </a:lnTo>
                  <a:lnTo>
                    <a:pt x="11962" y="467"/>
                  </a:lnTo>
                  <a:lnTo>
                    <a:pt x="12060" y="417"/>
                  </a:lnTo>
                  <a:lnTo>
                    <a:pt x="12163" y="366"/>
                  </a:lnTo>
                  <a:lnTo>
                    <a:pt x="12267" y="313"/>
                  </a:lnTo>
                  <a:lnTo>
                    <a:pt x="12379" y="264"/>
                  </a:lnTo>
                  <a:lnTo>
                    <a:pt x="12490" y="215"/>
                  </a:lnTo>
                  <a:lnTo>
                    <a:pt x="12605" y="170"/>
                  </a:lnTo>
                  <a:lnTo>
                    <a:pt x="12662" y="149"/>
                  </a:lnTo>
                  <a:lnTo>
                    <a:pt x="12719" y="128"/>
                  </a:lnTo>
                  <a:lnTo>
                    <a:pt x="12719" y="128"/>
                  </a:lnTo>
                  <a:lnTo>
                    <a:pt x="12778" y="110"/>
                  </a:lnTo>
                  <a:lnTo>
                    <a:pt x="12835" y="93"/>
                  </a:lnTo>
                  <a:lnTo>
                    <a:pt x="12891" y="76"/>
                  </a:lnTo>
                  <a:lnTo>
                    <a:pt x="12948" y="63"/>
                  </a:lnTo>
                  <a:lnTo>
                    <a:pt x="13002" y="49"/>
                  </a:lnTo>
                  <a:lnTo>
                    <a:pt x="13057" y="38"/>
                  </a:lnTo>
                  <a:lnTo>
                    <a:pt x="13112" y="29"/>
                  </a:lnTo>
                  <a:lnTo>
                    <a:pt x="13164" y="21"/>
                  </a:lnTo>
                  <a:lnTo>
                    <a:pt x="13216" y="14"/>
                  </a:lnTo>
                  <a:lnTo>
                    <a:pt x="13269" y="8"/>
                  </a:lnTo>
                  <a:lnTo>
                    <a:pt x="13321" y="4"/>
                  </a:lnTo>
                  <a:lnTo>
                    <a:pt x="13371" y="2"/>
                  </a:lnTo>
                  <a:lnTo>
                    <a:pt x="13421" y="2"/>
                  </a:lnTo>
                  <a:lnTo>
                    <a:pt x="13471" y="2"/>
                  </a:lnTo>
                  <a:lnTo>
                    <a:pt x="13522" y="6"/>
                  </a:lnTo>
                  <a:lnTo>
                    <a:pt x="13572" y="10"/>
                  </a:lnTo>
                  <a:lnTo>
                    <a:pt x="13570" y="15"/>
                  </a:lnTo>
                  <a:lnTo>
                    <a:pt x="13570" y="15"/>
                  </a:lnTo>
                  <a:lnTo>
                    <a:pt x="13519" y="12"/>
                  </a:lnTo>
                  <a:lnTo>
                    <a:pt x="13469" y="10"/>
                  </a:lnTo>
                  <a:lnTo>
                    <a:pt x="13419" y="8"/>
                  </a:lnTo>
                  <a:lnTo>
                    <a:pt x="13369" y="10"/>
                  </a:lnTo>
                  <a:lnTo>
                    <a:pt x="13319" y="12"/>
                  </a:lnTo>
                  <a:lnTo>
                    <a:pt x="13269" y="15"/>
                  </a:lnTo>
                  <a:lnTo>
                    <a:pt x="13216" y="19"/>
                  </a:lnTo>
                  <a:lnTo>
                    <a:pt x="13166" y="27"/>
                  </a:lnTo>
                  <a:lnTo>
                    <a:pt x="13116" y="34"/>
                  </a:lnTo>
                  <a:lnTo>
                    <a:pt x="13066" y="42"/>
                  </a:lnTo>
                  <a:lnTo>
                    <a:pt x="13013" y="53"/>
                  </a:lnTo>
                  <a:lnTo>
                    <a:pt x="12963" y="64"/>
                  </a:lnTo>
                  <a:lnTo>
                    <a:pt x="12861" y="91"/>
                  </a:lnTo>
                  <a:lnTo>
                    <a:pt x="12756" y="123"/>
                  </a:lnTo>
                  <a:lnTo>
                    <a:pt x="12651" y="159"/>
                  </a:lnTo>
                  <a:lnTo>
                    <a:pt x="12547" y="200"/>
                  </a:lnTo>
                  <a:lnTo>
                    <a:pt x="12438" y="243"/>
                  </a:lnTo>
                  <a:lnTo>
                    <a:pt x="12331" y="292"/>
                  </a:lnTo>
                  <a:lnTo>
                    <a:pt x="12219" y="345"/>
                  </a:lnTo>
                  <a:lnTo>
                    <a:pt x="12108" y="400"/>
                  </a:lnTo>
                  <a:lnTo>
                    <a:pt x="11993" y="460"/>
                  </a:lnTo>
                  <a:lnTo>
                    <a:pt x="11877" y="522"/>
                  </a:lnTo>
                  <a:lnTo>
                    <a:pt x="11855" y="535"/>
                  </a:lnTo>
                  <a:lnTo>
                    <a:pt x="11855" y="535"/>
                  </a:lnTo>
                  <a:lnTo>
                    <a:pt x="11639" y="660"/>
                  </a:lnTo>
                  <a:lnTo>
                    <a:pt x="11428" y="780"/>
                  </a:lnTo>
                  <a:lnTo>
                    <a:pt x="11323" y="837"/>
                  </a:lnTo>
                  <a:lnTo>
                    <a:pt x="11218" y="893"/>
                  </a:lnTo>
                  <a:lnTo>
                    <a:pt x="11113" y="946"/>
                  </a:lnTo>
                  <a:lnTo>
                    <a:pt x="11009" y="997"/>
                  </a:lnTo>
                  <a:lnTo>
                    <a:pt x="10906" y="1044"/>
                  </a:lnTo>
                  <a:lnTo>
                    <a:pt x="10802" y="1089"/>
                  </a:lnTo>
                  <a:lnTo>
                    <a:pt x="10697" y="1129"/>
                  </a:lnTo>
                  <a:lnTo>
                    <a:pt x="10594" y="1164"/>
                  </a:lnTo>
                  <a:lnTo>
                    <a:pt x="10490" y="1196"/>
                  </a:lnTo>
                  <a:lnTo>
                    <a:pt x="10439" y="1211"/>
                  </a:lnTo>
                  <a:lnTo>
                    <a:pt x="10387" y="1225"/>
                  </a:lnTo>
                  <a:lnTo>
                    <a:pt x="10335" y="1236"/>
                  </a:lnTo>
                  <a:lnTo>
                    <a:pt x="10282" y="1247"/>
                  </a:lnTo>
                  <a:lnTo>
                    <a:pt x="10230" y="1257"/>
                  </a:lnTo>
                  <a:lnTo>
                    <a:pt x="10178" y="1264"/>
                  </a:lnTo>
                  <a:lnTo>
                    <a:pt x="10178" y="1264"/>
                  </a:lnTo>
                  <a:lnTo>
                    <a:pt x="10130" y="1268"/>
                  </a:lnTo>
                  <a:lnTo>
                    <a:pt x="10080" y="1270"/>
                  </a:lnTo>
                  <a:lnTo>
                    <a:pt x="10029" y="1272"/>
                  </a:lnTo>
                  <a:lnTo>
                    <a:pt x="9979" y="1270"/>
                  </a:lnTo>
                  <a:lnTo>
                    <a:pt x="9927" y="1268"/>
                  </a:lnTo>
                  <a:lnTo>
                    <a:pt x="9877" y="1264"/>
                  </a:lnTo>
                  <a:lnTo>
                    <a:pt x="9824" y="1260"/>
                  </a:lnTo>
                  <a:lnTo>
                    <a:pt x="9772" y="1253"/>
                  </a:lnTo>
                  <a:lnTo>
                    <a:pt x="9717" y="1245"/>
                  </a:lnTo>
                  <a:lnTo>
                    <a:pt x="9665" y="1236"/>
                  </a:lnTo>
                  <a:lnTo>
                    <a:pt x="9611" y="1225"/>
                  </a:lnTo>
                  <a:lnTo>
                    <a:pt x="9554" y="1211"/>
                  </a:lnTo>
                  <a:lnTo>
                    <a:pt x="9499" y="1196"/>
                  </a:lnTo>
                  <a:lnTo>
                    <a:pt x="9443" y="1181"/>
                  </a:lnTo>
                  <a:lnTo>
                    <a:pt x="9386" y="1164"/>
                  </a:lnTo>
                  <a:lnTo>
                    <a:pt x="9327" y="1146"/>
                  </a:lnTo>
                  <a:lnTo>
                    <a:pt x="9327" y="1146"/>
                  </a:lnTo>
                  <a:lnTo>
                    <a:pt x="9270" y="1125"/>
                  </a:lnTo>
                  <a:lnTo>
                    <a:pt x="9211" y="1104"/>
                  </a:lnTo>
                  <a:lnTo>
                    <a:pt x="9098" y="1059"/>
                  </a:lnTo>
                  <a:lnTo>
                    <a:pt x="8985" y="1010"/>
                  </a:lnTo>
                  <a:lnTo>
                    <a:pt x="8875" y="959"/>
                  </a:lnTo>
                  <a:lnTo>
                    <a:pt x="8769" y="908"/>
                  </a:lnTo>
                  <a:lnTo>
                    <a:pt x="8668" y="855"/>
                  </a:lnTo>
                  <a:lnTo>
                    <a:pt x="8570" y="805"/>
                  </a:lnTo>
                  <a:lnTo>
                    <a:pt x="8481" y="758"/>
                  </a:lnTo>
                  <a:lnTo>
                    <a:pt x="8457" y="744"/>
                  </a:lnTo>
                  <a:lnTo>
                    <a:pt x="8457" y="744"/>
                  </a:lnTo>
                  <a:lnTo>
                    <a:pt x="8243" y="620"/>
                  </a:lnTo>
                  <a:lnTo>
                    <a:pt x="8031" y="500"/>
                  </a:lnTo>
                  <a:lnTo>
                    <a:pt x="7927" y="441"/>
                  </a:lnTo>
                  <a:lnTo>
                    <a:pt x="7822" y="387"/>
                  </a:lnTo>
                  <a:lnTo>
                    <a:pt x="7717" y="332"/>
                  </a:lnTo>
                  <a:lnTo>
                    <a:pt x="7613" y="283"/>
                  </a:lnTo>
                  <a:lnTo>
                    <a:pt x="7510" y="234"/>
                  </a:lnTo>
                  <a:lnTo>
                    <a:pt x="7405" y="191"/>
                  </a:lnTo>
                  <a:lnTo>
                    <a:pt x="7303" y="149"/>
                  </a:lnTo>
                  <a:lnTo>
                    <a:pt x="7200" y="113"/>
                  </a:lnTo>
                  <a:lnTo>
                    <a:pt x="7096" y="81"/>
                  </a:lnTo>
                  <a:lnTo>
                    <a:pt x="7043" y="68"/>
                  </a:lnTo>
                  <a:lnTo>
                    <a:pt x="6993" y="55"/>
                  </a:lnTo>
                  <a:lnTo>
                    <a:pt x="6941" y="42"/>
                  </a:lnTo>
                  <a:lnTo>
                    <a:pt x="6888" y="32"/>
                  </a:lnTo>
                  <a:lnTo>
                    <a:pt x="6836" y="23"/>
                  </a:lnTo>
                  <a:lnTo>
                    <a:pt x="6786" y="15"/>
                  </a:lnTo>
                  <a:lnTo>
                    <a:pt x="6786" y="15"/>
                  </a:lnTo>
                  <a:lnTo>
                    <a:pt x="6733" y="10"/>
                  </a:lnTo>
                  <a:lnTo>
                    <a:pt x="6683" y="8"/>
                  </a:lnTo>
                  <a:lnTo>
                    <a:pt x="6633" y="8"/>
                  </a:lnTo>
                  <a:lnTo>
                    <a:pt x="6583" y="8"/>
                  </a:lnTo>
                  <a:lnTo>
                    <a:pt x="6533" y="10"/>
                  </a:lnTo>
                  <a:lnTo>
                    <a:pt x="6483" y="14"/>
                  </a:lnTo>
                  <a:lnTo>
                    <a:pt x="6432" y="19"/>
                  </a:lnTo>
                  <a:lnTo>
                    <a:pt x="6382" y="25"/>
                  </a:lnTo>
                  <a:lnTo>
                    <a:pt x="6330" y="32"/>
                  </a:lnTo>
                  <a:lnTo>
                    <a:pt x="6280" y="42"/>
                  </a:lnTo>
                  <a:lnTo>
                    <a:pt x="6230" y="51"/>
                  </a:lnTo>
                  <a:lnTo>
                    <a:pt x="6177" y="64"/>
                  </a:lnTo>
                  <a:lnTo>
                    <a:pt x="6075" y="91"/>
                  </a:lnTo>
                  <a:lnTo>
                    <a:pt x="5972" y="123"/>
                  </a:lnTo>
                  <a:lnTo>
                    <a:pt x="5867" y="159"/>
                  </a:lnTo>
                  <a:lnTo>
                    <a:pt x="5761" y="198"/>
                  </a:lnTo>
                  <a:lnTo>
                    <a:pt x="5654" y="243"/>
                  </a:lnTo>
                  <a:lnTo>
                    <a:pt x="5545" y="292"/>
                  </a:lnTo>
                  <a:lnTo>
                    <a:pt x="5433" y="345"/>
                  </a:lnTo>
                  <a:lnTo>
                    <a:pt x="5322" y="400"/>
                  </a:lnTo>
                  <a:lnTo>
                    <a:pt x="5207" y="460"/>
                  </a:lnTo>
                  <a:lnTo>
                    <a:pt x="5091" y="522"/>
                  </a:lnTo>
                  <a:lnTo>
                    <a:pt x="5069" y="533"/>
                  </a:lnTo>
                  <a:lnTo>
                    <a:pt x="5069" y="533"/>
                  </a:lnTo>
                  <a:lnTo>
                    <a:pt x="4855" y="660"/>
                  </a:lnTo>
                  <a:lnTo>
                    <a:pt x="4644" y="780"/>
                  </a:lnTo>
                  <a:lnTo>
                    <a:pt x="4537" y="837"/>
                  </a:lnTo>
                  <a:lnTo>
                    <a:pt x="4432" y="893"/>
                  </a:lnTo>
                  <a:lnTo>
                    <a:pt x="4327" y="946"/>
                  </a:lnTo>
                  <a:lnTo>
                    <a:pt x="4225" y="997"/>
                  </a:lnTo>
                  <a:lnTo>
                    <a:pt x="4120" y="1044"/>
                  </a:lnTo>
                  <a:lnTo>
                    <a:pt x="4016" y="1089"/>
                  </a:lnTo>
                  <a:lnTo>
                    <a:pt x="3913" y="1129"/>
                  </a:lnTo>
                  <a:lnTo>
                    <a:pt x="3808" y="1166"/>
                  </a:lnTo>
                  <a:lnTo>
                    <a:pt x="3706" y="1198"/>
                  </a:lnTo>
                  <a:lnTo>
                    <a:pt x="3653" y="1213"/>
                  </a:lnTo>
                  <a:lnTo>
                    <a:pt x="3601" y="1225"/>
                  </a:lnTo>
                  <a:lnTo>
                    <a:pt x="3549" y="1238"/>
                  </a:lnTo>
                  <a:lnTo>
                    <a:pt x="3499" y="1247"/>
                  </a:lnTo>
                  <a:lnTo>
                    <a:pt x="3446" y="1257"/>
                  </a:lnTo>
                  <a:lnTo>
                    <a:pt x="3394" y="1266"/>
                  </a:lnTo>
                  <a:lnTo>
                    <a:pt x="3394" y="1266"/>
                  </a:lnTo>
                  <a:lnTo>
                    <a:pt x="3318" y="1270"/>
                  </a:lnTo>
                  <a:lnTo>
                    <a:pt x="3241" y="1272"/>
                  </a:lnTo>
                  <a:lnTo>
                    <a:pt x="3241" y="12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id="{6B4ED214-0253-483B-94DD-3E8495323D32}"/>
                </a:ext>
              </a:extLst>
            </p:cNvPr>
            <p:cNvSpPr>
              <a:spLocks/>
            </p:cNvSpPr>
            <p:nvPr/>
          </p:nvSpPr>
          <p:spPr bwMode="auto">
            <a:xfrm>
              <a:off x="-3116" y="1483"/>
              <a:ext cx="13585" cy="696"/>
            </a:xfrm>
            <a:custGeom>
              <a:avLst/>
              <a:gdLst>
                <a:gd name="T0" fmla="*/ 2890 w 13585"/>
                <a:gd name="T1" fmla="*/ 1362 h 1394"/>
                <a:gd name="T2" fmla="*/ 2449 w 13585"/>
                <a:gd name="T3" fmla="*/ 1232 h 1394"/>
                <a:gd name="T4" fmla="*/ 1819 w 13585"/>
                <a:gd name="T5" fmla="*/ 921 h 1394"/>
                <a:gd name="T6" fmla="*/ 1184 w 13585"/>
                <a:gd name="T7" fmla="*/ 527 h 1394"/>
                <a:gd name="T8" fmla="*/ 591 w 13585"/>
                <a:gd name="T9" fmla="*/ 205 h 1394"/>
                <a:gd name="T10" fmla="*/ 148 w 13585"/>
                <a:gd name="T11" fmla="*/ 47 h 1394"/>
                <a:gd name="T12" fmla="*/ 50 w 13585"/>
                <a:gd name="T13" fmla="*/ 19 h 1394"/>
                <a:gd name="T14" fmla="*/ 397 w 13585"/>
                <a:gd name="T15" fmla="*/ 119 h 1394"/>
                <a:gd name="T16" fmla="*/ 990 w 13585"/>
                <a:gd name="T17" fmla="*/ 403 h 1394"/>
                <a:gd name="T18" fmla="*/ 1701 w 13585"/>
                <a:gd name="T19" fmla="*/ 844 h 1394"/>
                <a:gd name="T20" fmla="*/ 2201 w 13585"/>
                <a:gd name="T21" fmla="*/ 1115 h 1394"/>
                <a:gd name="T22" fmla="*/ 2681 w 13585"/>
                <a:gd name="T23" fmla="*/ 1303 h 1394"/>
                <a:gd name="T24" fmla="*/ 3010 w 13585"/>
                <a:gd name="T25" fmla="*/ 1373 h 1394"/>
                <a:gd name="T26" fmla="*/ 3341 w 13585"/>
                <a:gd name="T27" fmla="*/ 1381 h 1394"/>
                <a:gd name="T28" fmla="*/ 3595 w 13585"/>
                <a:gd name="T29" fmla="*/ 1332 h 1394"/>
                <a:gd name="T30" fmla="*/ 4087 w 13585"/>
                <a:gd name="T31" fmla="*/ 1140 h 1394"/>
                <a:gd name="T32" fmla="*/ 4785 w 13585"/>
                <a:gd name="T33" fmla="*/ 740 h 1394"/>
                <a:gd name="T34" fmla="*/ 5333 w 13585"/>
                <a:gd name="T35" fmla="*/ 407 h 1394"/>
                <a:gd name="T36" fmla="*/ 5939 w 13585"/>
                <a:gd name="T37" fmla="*/ 126 h 1394"/>
                <a:gd name="T38" fmla="*/ 6223 w 13585"/>
                <a:gd name="T39" fmla="*/ 45 h 1394"/>
                <a:gd name="T40" fmla="*/ 6541 w 13585"/>
                <a:gd name="T41" fmla="*/ 2 h 1394"/>
                <a:gd name="T42" fmla="*/ 6792 w 13585"/>
                <a:gd name="T43" fmla="*/ 11 h 1394"/>
                <a:gd name="T44" fmla="*/ 7091 w 13585"/>
                <a:gd name="T45" fmla="*/ 85 h 1394"/>
                <a:gd name="T46" fmla="*/ 7684 w 13585"/>
                <a:gd name="T47" fmla="*/ 349 h 1394"/>
                <a:gd name="T48" fmla="*/ 8387 w 13585"/>
                <a:gd name="T49" fmla="*/ 776 h 1394"/>
                <a:gd name="T50" fmla="*/ 8891 w 13585"/>
                <a:gd name="T51" fmla="*/ 1064 h 1394"/>
                <a:gd name="T52" fmla="*/ 9419 w 13585"/>
                <a:gd name="T53" fmla="*/ 1287 h 1394"/>
                <a:gd name="T54" fmla="*/ 9748 w 13585"/>
                <a:gd name="T55" fmla="*/ 1364 h 1394"/>
                <a:gd name="T56" fmla="*/ 10077 w 13585"/>
                <a:gd name="T57" fmla="*/ 1384 h 1394"/>
                <a:gd name="T58" fmla="*/ 10337 w 13585"/>
                <a:gd name="T59" fmla="*/ 1343 h 1394"/>
                <a:gd name="T60" fmla="*/ 10782 w 13585"/>
                <a:gd name="T61" fmla="*/ 1187 h 1394"/>
                <a:gd name="T62" fmla="*/ 11375 w 13585"/>
                <a:gd name="T63" fmla="*/ 865 h 1394"/>
                <a:gd name="T64" fmla="*/ 12008 w 13585"/>
                <a:gd name="T65" fmla="*/ 473 h 1394"/>
                <a:gd name="T66" fmla="*/ 12640 w 13585"/>
                <a:gd name="T67" fmla="*/ 162 h 1394"/>
                <a:gd name="T68" fmla="*/ 12961 w 13585"/>
                <a:gd name="T69" fmla="*/ 59 h 1394"/>
                <a:gd name="T70" fmla="*/ 13282 w 13585"/>
                <a:gd name="T71" fmla="*/ 6 h 1394"/>
                <a:gd name="T72" fmla="*/ 13585 w 13585"/>
                <a:gd name="T73" fmla="*/ 11 h 1394"/>
                <a:gd name="T74" fmla="*/ 13364 w 13585"/>
                <a:gd name="T75" fmla="*/ 8 h 1394"/>
                <a:gd name="T76" fmla="*/ 13033 w 13585"/>
                <a:gd name="T77" fmla="*/ 49 h 1394"/>
                <a:gd name="T78" fmla="*/ 12708 w 13585"/>
                <a:gd name="T79" fmla="*/ 143 h 1394"/>
                <a:gd name="T80" fmla="*/ 12084 w 13585"/>
                <a:gd name="T81" fmla="*/ 437 h 1394"/>
                <a:gd name="T82" fmla="*/ 11580 w 13585"/>
                <a:gd name="T83" fmla="*/ 746 h 1394"/>
                <a:gd name="T84" fmla="*/ 10884 w 13585"/>
                <a:gd name="T85" fmla="*/ 1145 h 1394"/>
                <a:gd name="T86" fmla="*/ 10389 w 13585"/>
                <a:gd name="T87" fmla="*/ 1337 h 1394"/>
                <a:gd name="T88" fmla="*/ 10141 w 13585"/>
                <a:gd name="T89" fmla="*/ 1386 h 1394"/>
                <a:gd name="T90" fmla="*/ 9833 w 13585"/>
                <a:gd name="T91" fmla="*/ 1383 h 1394"/>
                <a:gd name="T92" fmla="*/ 9508 w 13585"/>
                <a:gd name="T93" fmla="*/ 1320 h 1394"/>
                <a:gd name="T94" fmla="*/ 9148 w 13585"/>
                <a:gd name="T95" fmla="*/ 1192 h 1394"/>
                <a:gd name="T96" fmla="*/ 8489 w 13585"/>
                <a:gd name="T97" fmla="*/ 848 h 1394"/>
                <a:gd name="T98" fmla="*/ 7881 w 13585"/>
                <a:gd name="T99" fmla="*/ 469 h 1394"/>
                <a:gd name="T100" fmla="*/ 7287 w 13585"/>
                <a:gd name="T101" fmla="*/ 164 h 1394"/>
                <a:gd name="T102" fmla="*/ 6890 w 13585"/>
                <a:gd name="T103" fmla="*/ 38 h 1394"/>
                <a:gd name="T104" fmla="*/ 6627 w 13585"/>
                <a:gd name="T105" fmla="*/ 8 h 1394"/>
                <a:gd name="T106" fmla="*/ 6295 w 13585"/>
                <a:gd name="T107" fmla="*/ 38 h 1394"/>
                <a:gd name="T108" fmla="*/ 5970 w 13585"/>
                <a:gd name="T109" fmla="*/ 124 h 1394"/>
                <a:gd name="T110" fmla="*/ 5392 w 13585"/>
                <a:gd name="T111" fmla="*/ 382 h 1394"/>
                <a:gd name="T112" fmla="*/ 4993 w 13585"/>
                <a:gd name="T113" fmla="*/ 616 h 1394"/>
                <a:gd name="T114" fmla="*/ 4190 w 13585"/>
                <a:gd name="T115" fmla="*/ 1096 h 1394"/>
                <a:gd name="T116" fmla="*/ 3647 w 13585"/>
                <a:gd name="T117" fmla="*/ 1324 h 1394"/>
                <a:gd name="T118" fmla="*/ 3396 w 13585"/>
                <a:gd name="T119" fmla="*/ 1383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585" h="1394">
                  <a:moveTo>
                    <a:pt x="3213" y="1394"/>
                  </a:moveTo>
                  <a:lnTo>
                    <a:pt x="3213" y="1394"/>
                  </a:lnTo>
                  <a:lnTo>
                    <a:pt x="3134" y="1392"/>
                  </a:lnTo>
                  <a:lnTo>
                    <a:pt x="3054" y="1384"/>
                  </a:lnTo>
                  <a:lnTo>
                    <a:pt x="2973" y="1375"/>
                  </a:lnTo>
                  <a:lnTo>
                    <a:pt x="2890" y="1362"/>
                  </a:lnTo>
                  <a:lnTo>
                    <a:pt x="2807" y="1345"/>
                  </a:lnTo>
                  <a:lnTo>
                    <a:pt x="2720" y="1322"/>
                  </a:lnTo>
                  <a:lnTo>
                    <a:pt x="2633" y="1296"/>
                  </a:lnTo>
                  <a:lnTo>
                    <a:pt x="2545" y="1268"/>
                  </a:lnTo>
                  <a:lnTo>
                    <a:pt x="2545" y="1268"/>
                  </a:lnTo>
                  <a:lnTo>
                    <a:pt x="2449" y="1232"/>
                  </a:lnTo>
                  <a:lnTo>
                    <a:pt x="2356" y="1192"/>
                  </a:lnTo>
                  <a:lnTo>
                    <a:pt x="2255" y="1149"/>
                  </a:lnTo>
                  <a:lnTo>
                    <a:pt x="2155" y="1100"/>
                  </a:lnTo>
                  <a:lnTo>
                    <a:pt x="2048" y="1047"/>
                  </a:lnTo>
                  <a:lnTo>
                    <a:pt x="1937" y="987"/>
                  </a:lnTo>
                  <a:lnTo>
                    <a:pt x="1819" y="921"/>
                  </a:lnTo>
                  <a:lnTo>
                    <a:pt x="1697" y="850"/>
                  </a:lnTo>
                  <a:lnTo>
                    <a:pt x="1697" y="850"/>
                  </a:lnTo>
                  <a:lnTo>
                    <a:pt x="1588" y="780"/>
                  </a:lnTo>
                  <a:lnTo>
                    <a:pt x="1588" y="780"/>
                  </a:lnTo>
                  <a:lnTo>
                    <a:pt x="1385" y="652"/>
                  </a:lnTo>
                  <a:lnTo>
                    <a:pt x="1184" y="527"/>
                  </a:lnTo>
                  <a:lnTo>
                    <a:pt x="1086" y="467"/>
                  </a:lnTo>
                  <a:lnTo>
                    <a:pt x="986" y="409"/>
                  </a:lnTo>
                  <a:lnTo>
                    <a:pt x="888" y="354"/>
                  </a:lnTo>
                  <a:lnTo>
                    <a:pt x="789" y="301"/>
                  </a:lnTo>
                  <a:lnTo>
                    <a:pt x="691" y="253"/>
                  </a:lnTo>
                  <a:lnTo>
                    <a:pt x="591" y="205"/>
                  </a:lnTo>
                  <a:lnTo>
                    <a:pt x="493" y="164"/>
                  </a:lnTo>
                  <a:lnTo>
                    <a:pt x="395" y="124"/>
                  </a:lnTo>
                  <a:lnTo>
                    <a:pt x="296" y="91"/>
                  </a:lnTo>
                  <a:lnTo>
                    <a:pt x="246" y="75"/>
                  </a:lnTo>
                  <a:lnTo>
                    <a:pt x="198" y="60"/>
                  </a:lnTo>
                  <a:lnTo>
                    <a:pt x="148" y="47"/>
                  </a:lnTo>
                  <a:lnTo>
                    <a:pt x="98" y="36"/>
                  </a:lnTo>
                  <a:lnTo>
                    <a:pt x="50" y="27"/>
                  </a:lnTo>
                  <a:lnTo>
                    <a:pt x="0" y="1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50" y="19"/>
                  </a:lnTo>
                  <a:lnTo>
                    <a:pt x="100" y="30"/>
                  </a:lnTo>
                  <a:lnTo>
                    <a:pt x="150" y="42"/>
                  </a:lnTo>
                  <a:lnTo>
                    <a:pt x="200" y="55"/>
                  </a:lnTo>
                  <a:lnTo>
                    <a:pt x="248" y="68"/>
                  </a:lnTo>
                  <a:lnTo>
                    <a:pt x="299" y="85"/>
                  </a:lnTo>
                  <a:lnTo>
                    <a:pt x="397" y="119"/>
                  </a:lnTo>
                  <a:lnTo>
                    <a:pt x="497" y="156"/>
                  </a:lnTo>
                  <a:lnTo>
                    <a:pt x="595" y="200"/>
                  </a:lnTo>
                  <a:lnTo>
                    <a:pt x="693" y="247"/>
                  </a:lnTo>
                  <a:lnTo>
                    <a:pt x="792" y="296"/>
                  </a:lnTo>
                  <a:lnTo>
                    <a:pt x="892" y="349"/>
                  </a:lnTo>
                  <a:lnTo>
                    <a:pt x="990" y="403"/>
                  </a:lnTo>
                  <a:lnTo>
                    <a:pt x="1090" y="462"/>
                  </a:lnTo>
                  <a:lnTo>
                    <a:pt x="1189" y="522"/>
                  </a:lnTo>
                  <a:lnTo>
                    <a:pt x="1389" y="646"/>
                  </a:lnTo>
                  <a:lnTo>
                    <a:pt x="1592" y="774"/>
                  </a:lnTo>
                  <a:lnTo>
                    <a:pt x="1592" y="774"/>
                  </a:lnTo>
                  <a:lnTo>
                    <a:pt x="1701" y="844"/>
                  </a:lnTo>
                  <a:lnTo>
                    <a:pt x="1701" y="844"/>
                  </a:lnTo>
                  <a:lnTo>
                    <a:pt x="1797" y="900"/>
                  </a:lnTo>
                  <a:lnTo>
                    <a:pt x="1895" y="957"/>
                  </a:lnTo>
                  <a:lnTo>
                    <a:pt x="1996" y="1012"/>
                  </a:lnTo>
                  <a:lnTo>
                    <a:pt x="2098" y="1064"/>
                  </a:lnTo>
                  <a:lnTo>
                    <a:pt x="2201" y="1115"/>
                  </a:lnTo>
                  <a:lnTo>
                    <a:pt x="2305" y="1164"/>
                  </a:lnTo>
                  <a:lnTo>
                    <a:pt x="2412" y="1209"/>
                  </a:lnTo>
                  <a:lnTo>
                    <a:pt x="2519" y="1251"/>
                  </a:lnTo>
                  <a:lnTo>
                    <a:pt x="2574" y="1270"/>
                  </a:lnTo>
                  <a:lnTo>
                    <a:pt x="2626" y="1287"/>
                  </a:lnTo>
                  <a:lnTo>
                    <a:pt x="2681" y="1303"/>
                  </a:lnTo>
                  <a:lnTo>
                    <a:pt x="2735" y="1319"/>
                  </a:lnTo>
                  <a:lnTo>
                    <a:pt x="2790" y="1332"/>
                  </a:lnTo>
                  <a:lnTo>
                    <a:pt x="2844" y="1345"/>
                  </a:lnTo>
                  <a:lnTo>
                    <a:pt x="2899" y="1356"/>
                  </a:lnTo>
                  <a:lnTo>
                    <a:pt x="2955" y="1366"/>
                  </a:lnTo>
                  <a:lnTo>
                    <a:pt x="3010" y="1373"/>
                  </a:lnTo>
                  <a:lnTo>
                    <a:pt x="3064" y="1379"/>
                  </a:lnTo>
                  <a:lnTo>
                    <a:pt x="3119" y="1383"/>
                  </a:lnTo>
                  <a:lnTo>
                    <a:pt x="3176" y="1386"/>
                  </a:lnTo>
                  <a:lnTo>
                    <a:pt x="3230" y="1386"/>
                  </a:lnTo>
                  <a:lnTo>
                    <a:pt x="3285" y="1384"/>
                  </a:lnTo>
                  <a:lnTo>
                    <a:pt x="3341" y="1381"/>
                  </a:lnTo>
                  <a:lnTo>
                    <a:pt x="3396" y="1375"/>
                  </a:lnTo>
                  <a:lnTo>
                    <a:pt x="3396" y="1375"/>
                  </a:lnTo>
                  <a:lnTo>
                    <a:pt x="3446" y="1367"/>
                  </a:lnTo>
                  <a:lnTo>
                    <a:pt x="3494" y="1356"/>
                  </a:lnTo>
                  <a:lnTo>
                    <a:pt x="3544" y="1345"/>
                  </a:lnTo>
                  <a:lnTo>
                    <a:pt x="3595" y="1332"/>
                  </a:lnTo>
                  <a:lnTo>
                    <a:pt x="3645" y="1317"/>
                  </a:lnTo>
                  <a:lnTo>
                    <a:pt x="3693" y="1302"/>
                  </a:lnTo>
                  <a:lnTo>
                    <a:pt x="3793" y="1268"/>
                  </a:lnTo>
                  <a:lnTo>
                    <a:pt x="3891" y="1230"/>
                  </a:lnTo>
                  <a:lnTo>
                    <a:pt x="3989" y="1187"/>
                  </a:lnTo>
                  <a:lnTo>
                    <a:pt x="4087" y="1140"/>
                  </a:lnTo>
                  <a:lnTo>
                    <a:pt x="4186" y="1091"/>
                  </a:lnTo>
                  <a:lnTo>
                    <a:pt x="4286" y="1038"/>
                  </a:lnTo>
                  <a:lnTo>
                    <a:pt x="4384" y="983"/>
                  </a:lnTo>
                  <a:lnTo>
                    <a:pt x="4484" y="925"/>
                  </a:lnTo>
                  <a:lnTo>
                    <a:pt x="4583" y="865"/>
                  </a:lnTo>
                  <a:lnTo>
                    <a:pt x="4785" y="740"/>
                  </a:lnTo>
                  <a:lnTo>
                    <a:pt x="4988" y="610"/>
                  </a:lnTo>
                  <a:lnTo>
                    <a:pt x="4988" y="610"/>
                  </a:lnTo>
                  <a:lnTo>
                    <a:pt x="5093" y="544"/>
                  </a:lnTo>
                  <a:lnTo>
                    <a:pt x="5093" y="544"/>
                  </a:lnTo>
                  <a:lnTo>
                    <a:pt x="5215" y="473"/>
                  </a:lnTo>
                  <a:lnTo>
                    <a:pt x="5333" y="407"/>
                  </a:lnTo>
                  <a:lnTo>
                    <a:pt x="5444" y="347"/>
                  </a:lnTo>
                  <a:lnTo>
                    <a:pt x="5551" y="292"/>
                  </a:lnTo>
                  <a:lnTo>
                    <a:pt x="5651" y="243"/>
                  </a:lnTo>
                  <a:lnTo>
                    <a:pt x="5752" y="200"/>
                  </a:lnTo>
                  <a:lnTo>
                    <a:pt x="5846" y="162"/>
                  </a:lnTo>
                  <a:lnTo>
                    <a:pt x="5939" y="126"/>
                  </a:lnTo>
                  <a:lnTo>
                    <a:pt x="5939" y="126"/>
                  </a:lnTo>
                  <a:lnTo>
                    <a:pt x="5998" y="107"/>
                  </a:lnTo>
                  <a:lnTo>
                    <a:pt x="6055" y="89"/>
                  </a:lnTo>
                  <a:lnTo>
                    <a:pt x="6112" y="72"/>
                  </a:lnTo>
                  <a:lnTo>
                    <a:pt x="6168" y="59"/>
                  </a:lnTo>
                  <a:lnTo>
                    <a:pt x="6223" y="45"/>
                  </a:lnTo>
                  <a:lnTo>
                    <a:pt x="6277" y="34"/>
                  </a:lnTo>
                  <a:lnTo>
                    <a:pt x="6332" y="25"/>
                  </a:lnTo>
                  <a:lnTo>
                    <a:pt x="6384" y="15"/>
                  </a:lnTo>
                  <a:lnTo>
                    <a:pt x="6437" y="10"/>
                  </a:lnTo>
                  <a:lnTo>
                    <a:pt x="6489" y="4"/>
                  </a:lnTo>
                  <a:lnTo>
                    <a:pt x="6541" y="2"/>
                  </a:lnTo>
                  <a:lnTo>
                    <a:pt x="6592" y="0"/>
                  </a:lnTo>
                  <a:lnTo>
                    <a:pt x="6644" y="0"/>
                  </a:lnTo>
                  <a:lnTo>
                    <a:pt x="6694" y="2"/>
                  </a:lnTo>
                  <a:lnTo>
                    <a:pt x="6744" y="6"/>
                  </a:lnTo>
                  <a:lnTo>
                    <a:pt x="6792" y="11"/>
                  </a:lnTo>
                  <a:lnTo>
                    <a:pt x="6792" y="11"/>
                  </a:lnTo>
                  <a:lnTo>
                    <a:pt x="6842" y="21"/>
                  </a:lnTo>
                  <a:lnTo>
                    <a:pt x="6893" y="30"/>
                  </a:lnTo>
                  <a:lnTo>
                    <a:pt x="6943" y="42"/>
                  </a:lnTo>
                  <a:lnTo>
                    <a:pt x="6993" y="55"/>
                  </a:lnTo>
                  <a:lnTo>
                    <a:pt x="7041" y="70"/>
                  </a:lnTo>
                  <a:lnTo>
                    <a:pt x="7091" y="85"/>
                  </a:lnTo>
                  <a:lnTo>
                    <a:pt x="7191" y="119"/>
                  </a:lnTo>
                  <a:lnTo>
                    <a:pt x="7290" y="158"/>
                  </a:lnTo>
                  <a:lnTo>
                    <a:pt x="7388" y="200"/>
                  </a:lnTo>
                  <a:lnTo>
                    <a:pt x="7486" y="247"/>
                  </a:lnTo>
                  <a:lnTo>
                    <a:pt x="7586" y="296"/>
                  </a:lnTo>
                  <a:lnTo>
                    <a:pt x="7684" y="349"/>
                  </a:lnTo>
                  <a:lnTo>
                    <a:pt x="7785" y="405"/>
                  </a:lnTo>
                  <a:lnTo>
                    <a:pt x="7883" y="463"/>
                  </a:lnTo>
                  <a:lnTo>
                    <a:pt x="7983" y="522"/>
                  </a:lnTo>
                  <a:lnTo>
                    <a:pt x="8184" y="648"/>
                  </a:lnTo>
                  <a:lnTo>
                    <a:pt x="8387" y="776"/>
                  </a:lnTo>
                  <a:lnTo>
                    <a:pt x="8387" y="776"/>
                  </a:lnTo>
                  <a:lnTo>
                    <a:pt x="8494" y="844"/>
                  </a:lnTo>
                  <a:lnTo>
                    <a:pt x="8494" y="844"/>
                  </a:lnTo>
                  <a:lnTo>
                    <a:pt x="8590" y="900"/>
                  </a:lnTo>
                  <a:lnTo>
                    <a:pt x="8688" y="955"/>
                  </a:lnTo>
                  <a:lnTo>
                    <a:pt x="8788" y="1012"/>
                  </a:lnTo>
                  <a:lnTo>
                    <a:pt x="8891" y="1064"/>
                  </a:lnTo>
                  <a:lnTo>
                    <a:pt x="8993" y="1115"/>
                  </a:lnTo>
                  <a:lnTo>
                    <a:pt x="9098" y="1164"/>
                  </a:lnTo>
                  <a:lnTo>
                    <a:pt x="9205" y="1209"/>
                  </a:lnTo>
                  <a:lnTo>
                    <a:pt x="9312" y="1249"/>
                  </a:lnTo>
                  <a:lnTo>
                    <a:pt x="9366" y="1268"/>
                  </a:lnTo>
                  <a:lnTo>
                    <a:pt x="9419" y="1287"/>
                  </a:lnTo>
                  <a:lnTo>
                    <a:pt x="9473" y="1303"/>
                  </a:lnTo>
                  <a:lnTo>
                    <a:pt x="9528" y="1319"/>
                  </a:lnTo>
                  <a:lnTo>
                    <a:pt x="9582" y="1332"/>
                  </a:lnTo>
                  <a:lnTo>
                    <a:pt x="9637" y="1345"/>
                  </a:lnTo>
                  <a:lnTo>
                    <a:pt x="9691" y="1354"/>
                  </a:lnTo>
                  <a:lnTo>
                    <a:pt x="9748" y="1364"/>
                  </a:lnTo>
                  <a:lnTo>
                    <a:pt x="9802" y="1373"/>
                  </a:lnTo>
                  <a:lnTo>
                    <a:pt x="9857" y="1379"/>
                  </a:lnTo>
                  <a:lnTo>
                    <a:pt x="9912" y="1383"/>
                  </a:lnTo>
                  <a:lnTo>
                    <a:pt x="9968" y="1384"/>
                  </a:lnTo>
                  <a:lnTo>
                    <a:pt x="10023" y="1386"/>
                  </a:lnTo>
                  <a:lnTo>
                    <a:pt x="10077" y="1384"/>
                  </a:lnTo>
                  <a:lnTo>
                    <a:pt x="10134" y="1381"/>
                  </a:lnTo>
                  <a:lnTo>
                    <a:pt x="10189" y="1375"/>
                  </a:lnTo>
                  <a:lnTo>
                    <a:pt x="10189" y="1375"/>
                  </a:lnTo>
                  <a:lnTo>
                    <a:pt x="10239" y="1366"/>
                  </a:lnTo>
                  <a:lnTo>
                    <a:pt x="10287" y="1356"/>
                  </a:lnTo>
                  <a:lnTo>
                    <a:pt x="10337" y="1343"/>
                  </a:lnTo>
                  <a:lnTo>
                    <a:pt x="10387" y="1332"/>
                  </a:lnTo>
                  <a:lnTo>
                    <a:pt x="10437" y="1317"/>
                  </a:lnTo>
                  <a:lnTo>
                    <a:pt x="10485" y="1302"/>
                  </a:lnTo>
                  <a:lnTo>
                    <a:pt x="10586" y="1268"/>
                  </a:lnTo>
                  <a:lnTo>
                    <a:pt x="10684" y="1228"/>
                  </a:lnTo>
                  <a:lnTo>
                    <a:pt x="10782" y="1187"/>
                  </a:lnTo>
                  <a:lnTo>
                    <a:pt x="10880" y="1140"/>
                  </a:lnTo>
                  <a:lnTo>
                    <a:pt x="10978" y="1091"/>
                  </a:lnTo>
                  <a:lnTo>
                    <a:pt x="11079" y="1038"/>
                  </a:lnTo>
                  <a:lnTo>
                    <a:pt x="11177" y="981"/>
                  </a:lnTo>
                  <a:lnTo>
                    <a:pt x="11277" y="925"/>
                  </a:lnTo>
                  <a:lnTo>
                    <a:pt x="11375" y="865"/>
                  </a:lnTo>
                  <a:lnTo>
                    <a:pt x="11576" y="740"/>
                  </a:lnTo>
                  <a:lnTo>
                    <a:pt x="11781" y="610"/>
                  </a:lnTo>
                  <a:lnTo>
                    <a:pt x="11781" y="610"/>
                  </a:lnTo>
                  <a:lnTo>
                    <a:pt x="11886" y="544"/>
                  </a:lnTo>
                  <a:lnTo>
                    <a:pt x="11886" y="544"/>
                  </a:lnTo>
                  <a:lnTo>
                    <a:pt x="12008" y="473"/>
                  </a:lnTo>
                  <a:lnTo>
                    <a:pt x="12123" y="407"/>
                  </a:lnTo>
                  <a:lnTo>
                    <a:pt x="12235" y="349"/>
                  </a:lnTo>
                  <a:lnTo>
                    <a:pt x="12341" y="294"/>
                  </a:lnTo>
                  <a:lnTo>
                    <a:pt x="12444" y="245"/>
                  </a:lnTo>
                  <a:lnTo>
                    <a:pt x="12544" y="202"/>
                  </a:lnTo>
                  <a:lnTo>
                    <a:pt x="12640" y="162"/>
                  </a:lnTo>
                  <a:lnTo>
                    <a:pt x="12732" y="126"/>
                  </a:lnTo>
                  <a:lnTo>
                    <a:pt x="12732" y="126"/>
                  </a:lnTo>
                  <a:lnTo>
                    <a:pt x="12791" y="107"/>
                  </a:lnTo>
                  <a:lnTo>
                    <a:pt x="12848" y="89"/>
                  </a:lnTo>
                  <a:lnTo>
                    <a:pt x="12904" y="74"/>
                  </a:lnTo>
                  <a:lnTo>
                    <a:pt x="12961" y="59"/>
                  </a:lnTo>
                  <a:lnTo>
                    <a:pt x="13015" y="45"/>
                  </a:lnTo>
                  <a:lnTo>
                    <a:pt x="13070" y="34"/>
                  </a:lnTo>
                  <a:lnTo>
                    <a:pt x="13125" y="25"/>
                  </a:lnTo>
                  <a:lnTo>
                    <a:pt x="13177" y="17"/>
                  </a:lnTo>
                  <a:lnTo>
                    <a:pt x="13229" y="10"/>
                  </a:lnTo>
                  <a:lnTo>
                    <a:pt x="13282" y="6"/>
                  </a:lnTo>
                  <a:lnTo>
                    <a:pt x="13334" y="2"/>
                  </a:lnTo>
                  <a:lnTo>
                    <a:pt x="13384" y="0"/>
                  </a:lnTo>
                  <a:lnTo>
                    <a:pt x="13436" y="2"/>
                  </a:lnTo>
                  <a:lnTo>
                    <a:pt x="13487" y="4"/>
                  </a:lnTo>
                  <a:lnTo>
                    <a:pt x="13537" y="8"/>
                  </a:lnTo>
                  <a:lnTo>
                    <a:pt x="13585" y="11"/>
                  </a:lnTo>
                  <a:lnTo>
                    <a:pt x="13585" y="19"/>
                  </a:lnTo>
                  <a:lnTo>
                    <a:pt x="13585" y="19"/>
                  </a:lnTo>
                  <a:lnTo>
                    <a:pt x="13530" y="13"/>
                  </a:lnTo>
                  <a:lnTo>
                    <a:pt x="13474" y="10"/>
                  </a:lnTo>
                  <a:lnTo>
                    <a:pt x="13419" y="8"/>
                  </a:lnTo>
                  <a:lnTo>
                    <a:pt x="13364" y="8"/>
                  </a:lnTo>
                  <a:lnTo>
                    <a:pt x="13308" y="11"/>
                  </a:lnTo>
                  <a:lnTo>
                    <a:pt x="13253" y="15"/>
                  </a:lnTo>
                  <a:lnTo>
                    <a:pt x="13199" y="21"/>
                  </a:lnTo>
                  <a:lnTo>
                    <a:pt x="13144" y="28"/>
                  </a:lnTo>
                  <a:lnTo>
                    <a:pt x="13087" y="38"/>
                  </a:lnTo>
                  <a:lnTo>
                    <a:pt x="13033" y="49"/>
                  </a:lnTo>
                  <a:lnTo>
                    <a:pt x="12978" y="62"/>
                  </a:lnTo>
                  <a:lnTo>
                    <a:pt x="12924" y="75"/>
                  </a:lnTo>
                  <a:lnTo>
                    <a:pt x="12869" y="91"/>
                  </a:lnTo>
                  <a:lnTo>
                    <a:pt x="12815" y="107"/>
                  </a:lnTo>
                  <a:lnTo>
                    <a:pt x="12760" y="124"/>
                  </a:lnTo>
                  <a:lnTo>
                    <a:pt x="12708" y="143"/>
                  </a:lnTo>
                  <a:lnTo>
                    <a:pt x="12601" y="185"/>
                  </a:lnTo>
                  <a:lnTo>
                    <a:pt x="12494" y="230"/>
                  </a:lnTo>
                  <a:lnTo>
                    <a:pt x="12389" y="279"/>
                  </a:lnTo>
                  <a:lnTo>
                    <a:pt x="12287" y="330"/>
                  </a:lnTo>
                  <a:lnTo>
                    <a:pt x="12184" y="382"/>
                  </a:lnTo>
                  <a:lnTo>
                    <a:pt x="12084" y="437"/>
                  </a:lnTo>
                  <a:lnTo>
                    <a:pt x="11986" y="494"/>
                  </a:lnTo>
                  <a:lnTo>
                    <a:pt x="11890" y="550"/>
                  </a:lnTo>
                  <a:lnTo>
                    <a:pt x="11890" y="550"/>
                  </a:lnTo>
                  <a:lnTo>
                    <a:pt x="11785" y="616"/>
                  </a:lnTo>
                  <a:lnTo>
                    <a:pt x="11785" y="616"/>
                  </a:lnTo>
                  <a:lnTo>
                    <a:pt x="11580" y="746"/>
                  </a:lnTo>
                  <a:lnTo>
                    <a:pt x="11380" y="870"/>
                  </a:lnTo>
                  <a:lnTo>
                    <a:pt x="11279" y="931"/>
                  </a:lnTo>
                  <a:lnTo>
                    <a:pt x="11181" y="987"/>
                  </a:lnTo>
                  <a:lnTo>
                    <a:pt x="11081" y="1044"/>
                  </a:lnTo>
                  <a:lnTo>
                    <a:pt x="10983" y="1096"/>
                  </a:lnTo>
                  <a:lnTo>
                    <a:pt x="10884" y="1145"/>
                  </a:lnTo>
                  <a:lnTo>
                    <a:pt x="10784" y="1192"/>
                  </a:lnTo>
                  <a:lnTo>
                    <a:pt x="10686" y="1234"/>
                  </a:lnTo>
                  <a:lnTo>
                    <a:pt x="10588" y="1273"/>
                  </a:lnTo>
                  <a:lnTo>
                    <a:pt x="10487" y="1307"/>
                  </a:lnTo>
                  <a:lnTo>
                    <a:pt x="10439" y="1322"/>
                  </a:lnTo>
                  <a:lnTo>
                    <a:pt x="10389" y="1337"/>
                  </a:lnTo>
                  <a:lnTo>
                    <a:pt x="10339" y="1351"/>
                  </a:lnTo>
                  <a:lnTo>
                    <a:pt x="10289" y="1362"/>
                  </a:lnTo>
                  <a:lnTo>
                    <a:pt x="10239" y="1373"/>
                  </a:lnTo>
                  <a:lnTo>
                    <a:pt x="10189" y="1381"/>
                  </a:lnTo>
                  <a:lnTo>
                    <a:pt x="10189" y="1381"/>
                  </a:lnTo>
                  <a:lnTo>
                    <a:pt x="10141" y="1386"/>
                  </a:lnTo>
                  <a:lnTo>
                    <a:pt x="10090" y="1390"/>
                  </a:lnTo>
                  <a:lnTo>
                    <a:pt x="10040" y="1392"/>
                  </a:lnTo>
                  <a:lnTo>
                    <a:pt x="9988" y="1392"/>
                  </a:lnTo>
                  <a:lnTo>
                    <a:pt x="9938" y="1390"/>
                  </a:lnTo>
                  <a:lnTo>
                    <a:pt x="9885" y="1388"/>
                  </a:lnTo>
                  <a:lnTo>
                    <a:pt x="9833" y="1383"/>
                  </a:lnTo>
                  <a:lnTo>
                    <a:pt x="9781" y="1377"/>
                  </a:lnTo>
                  <a:lnTo>
                    <a:pt x="9728" y="1369"/>
                  </a:lnTo>
                  <a:lnTo>
                    <a:pt x="9674" y="1360"/>
                  </a:lnTo>
                  <a:lnTo>
                    <a:pt x="9619" y="1349"/>
                  </a:lnTo>
                  <a:lnTo>
                    <a:pt x="9565" y="1335"/>
                  </a:lnTo>
                  <a:lnTo>
                    <a:pt x="9508" y="1320"/>
                  </a:lnTo>
                  <a:lnTo>
                    <a:pt x="9451" y="1303"/>
                  </a:lnTo>
                  <a:lnTo>
                    <a:pt x="9395" y="1287"/>
                  </a:lnTo>
                  <a:lnTo>
                    <a:pt x="9336" y="1266"/>
                  </a:lnTo>
                  <a:lnTo>
                    <a:pt x="9336" y="1266"/>
                  </a:lnTo>
                  <a:lnTo>
                    <a:pt x="9244" y="1232"/>
                  </a:lnTo>
                  <a:lnTo>
                    <a:pt x="9148" y="1192"/>
                  </a:lnTo>
                  <a:lnTo>
                    <a:pt x="9048" y="1149"/>
                  </a:lnTo>
                  <a:lnTo>
                    <a:pt x="8945" y="1100"/>
                  </a:lnTo>
                  <a:lnTo>
                    <a:pt x="8838" y="1045"/>
                  </a:lnTo>
                  <a:lnTo>
                    <a:pt x="8727" y="985"/>
                  </a:lnTo>
                  <a:lnTo>
                    <a:pt x="8611" y="919"/>
                  </a:lnTo>
                  <a:lnTo>
                    <a:pt x="8489" y="848"/>
                  </a:lnTo>
                  <a:lnTo>
                    <a:pt x="8489" y="848"/>
                  </a:lnTo>
                  <a:lnTo>
                    <a:pt x="8382" y="782"/>
                  </a:lnTo>
                  <a:lnTo>
                    <a:pt x="8382" y="782"/>
                  </a:lnTo>
                  <a:lnTo>
                    <a:pt x="8180" y="652"/>
                  </a:lnTo>
                  <a:lnTo>
                    <a:pt x="7979" y="527"/>
                  </a:lnTo>
                  <a:lnTo>
                    <a:pt x="7881" y="469"/>
                  </a:lnTo>
                  <a:lnTo>
                    <a:pt x="7780" y="411"/>
                  </a:lnTo>
                  <a:lnTo>
                    <a:pt x="7682" y="356"/>
                  </a:lnTo>
                  <a:lnTo>
                    <a:pt x="7582" y="303"/>
                  </a:lnTo>
                  <a:lnTo>
                    <a:pt x="7484" y="253"/>
                  </a:lnTo>
                  <a:lnTo>
                    <a:pt x="7386" y="207"/>
                  </a:lnTo>
                  <a:lnTo>
                    <a:pt x="7287" y="164"/>
                  </a:lnTo>
                  <a:lnTo>
                    <a:pt x="7187" y="126"/>
                  </a:lnTo>
                  <a:lnTo>
                    <a:pt x="7089" y="91"/>
                  </a:lnTo>
                  <a:lnTo>
                    <a:pt x="7041" y="75"/>
                  </a:lnTo>
                  <a:lnTo>
                    <a:pt x="6991" y="62"/>
                  </a:lnTo>
                  <a:lnTo>
                    <a:pt x="6941" y="49"/>
                  </a:lnTo>
                  <a:lnTo>
                    <a:pt x="6890" y="38"/>
                  </a:lnTo>
                  <a:lnTo>
                    <a:pt x="6842" y="27"/>
                  </a:lnTo>
                  <a:lnTo>
                    <a:pt x="6792" y="17"/>
                  </a:lnTo>
                  <a:lnTo>
                    <a:pt x="6792" y="17"/>
                  </a:lnTo>
                  <a:lnTo>
                    <a:pt x="6736" y="11"/>
                  </a:lnTo>
                  <a:lnTo>
                    <a:pt x="6681" y="8"/>
                  </a:lnTo>
                  <a:lnTo>
                    <a:pt x="6627" y="8"/>
                  </a:lnTo>
                  <a:lnTo>
                    <a:pt x="6572" y="8"/>
                  </a:lnTo>
                  <a:lnTo>
                    <a:pt x="6515" y="10"/>
                  </a:lnTo>
                  <a:lnTo>
                    <a:pt x="6461" y="13"/>
                  </a:lnTo>
                  <a:lnTo>
                    <a:pt x="6406" y="21"/>
                  </a:lnTo>
                  <a:lnTo>
                    <a:pt x="6352" y="28"/>
                  </a:lnTo>
                  <a:lnTo>
                    <a:pt x="6295" y="38"/>
                  </a:lnTo>
                  <a:lnTo>
                    <a:pt x="6240" y="49"/>
                  </a:lnTo>
                  <a:lnTo>
                    <a:pt x="6186" y="60"/>
                  </a:lnTo>
                  <a:lnTo>
                    <a:pt x="6131" y="75"/>
                  </a:lnTo>
                  <a:lnTo>
                    <a:pt x="6077" y="91"/>
                  </a:lnTo>
                  <a:lnTo>
                    <a:pt x="6022" y="106"/>
                  </a:lnTo>
                  <a:lnTo>
                    <a:pt x="5970" y="124"/>
                  </a:lnTo>
                  <a:lnTo>
                    <a:pt x="5915" y="143"/>
                  </a:lnTo>
                  <a:lnTo>
                    <a:pt x="5809" y="185"/>
                  </a:lnTo>
                  <a:lnTo>
                    <a:pt x="5702" y="230"/>
                  </a:lnTo>
                  <a:lnTo>
                    <a:pt x="5597" y="277"/>
                  </a:lnTo>
                  <a:lnTo>
                    <a:pt x="5494" y="328"/>
                  </a:lnTo>
                  <a:lnTo>
                    <a:pt x="5392" y="382"/>
                  </a:lnTo>
                  <a:lnTo>
                    <a:pt x="5292" y="437"/>
                  </a:lnTo>
                  <a:lnTo>
                    <a:pt x="5193" y="494"/>
                  </a:lnTo>
                  <a:lnTo>
                    <a:pt x="5097" y="550"/>
                  </a:lnTo>
                  <a:lnTo>
                    <a:pt x="5097" y="550"/>
                  </a:lnTo>
                  <a:lnTo>
                    <a:pt x="4993" y="616"/>
                  </a:lnTo>
                  <a:lnTo>
                    <a:pt x="4993" y="616"/>
                  </a:lnTo>
                  <a:lnTo>
                    <a:pt x="4790" y="746"/>
                  </a:lnTo>
                  <a:lnTo>
                    <a:pt x="4587" y="870"/>
                  </a:lnTo>
                  <a:lnTo>
                    <a:pt x="4489" y="931"/>
                  </a:lnTo>
                  <a:lnTo>
                    <a:pt x="4389" y="989"/>
                  </a:lnTo>
                  <a:lnTo>
                    <a:pt x="4288" y="1044"/>
                  </a:lnTo>
                  <a:lnTo>
                    <a:pt x="4190" y="1096"/>
                  </a:lnTo>
                  <a:lnTo>
                    <a:pt x="4092" y="1147"/>
                  </a:lnTo>
                  <a:lnTo>
                    <a:pt x="3992" y="1192"/>
                  </a:lnTo>
                  <a:lnTo>
                    <a:pt x="3893" y="1236"/>
                  </a:lnTo>
                  <a:lnTo>
                    <a:pt x="3795" y="1273"/>
                  </a:lnTo>
                  <a:lnTo>
                    <a:pt x="3695" y="1309"/>
                  </a:lnTo>
                  <a:lnTo>
                    <a:pt x="3647" y="1324"/>
                  </a:lnTo>
                  <a:lnTo>
                    <a:pt x="3597" y="1337"/>
                  </a:lnTo>
                  <a:lnTo>
                    <a:pt x="3547" y="1351"/>
                  </a:lnTo>
                  <a:lnTo>
                    <a:pt x="3496" y="1362"/>
                  </a:lnTo>
                  <a:lnTo>
                    <a:pt x="3446" y="1373"/>
                  </a:lnTo>
                  <a:lnTo>
                    <a:pt x="3396" y="1383"/>
                  </a:lnTo>
                  <a:lnTo>
                    <a:pt x="3396" y="1383"/>
                  </a:lnTo>
                  <a:lnTo>
                    <a:pt x="3352" y="1386"/>
                  </a:lnTo>
                  <a:lnTo>
                    <a:pt x="3307" y="1390"/>
                  </a:lnTo>
                  <a:lnTo>
                    <a:pt x="3261" y="1392"/>
                  </a:lnTo>
                  <a:lnTo>
                    <a:pt x="3213" y="1394"/>
                  </a:lnTo>
                  <a:lnTo>
                    <a:pt x="3213" y="13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07642AD0-1C9F-4EF6-A4C7-35BABF8064DA}"/>
                </a:ext>
              </a:extLst>
            </p:cNvPr>
            <p:cNvSpPr>
              <a:spLocks/>
            </p:cNvSpPr>
            <p:nvPr/>
          </p:nvSpPr>
          <p:spPr bwMode="auto">
            <a:xfrm>
              <a:off x="-3225" y="1451"/>
              <a:ext cx="13600" cy="759"/>
            </a:xfrm>
            <a:custGeom>
              <a:avLst/>
              <a:gdLst>
                <a:gd name="T0" fmla="*/ 2879 w 13600"/>
                <a:gd name="T1" fmla="*/ 1486 h 1516"/>
                <a:gd name="T2" fmla="*/ 2451 w 13600"/>
                <a:gd name="T3" fmla="*/ 1354 h 1516"/>
                <a:gd name="T4" fmla="*/ 1817 w 13600"/>
                <a:gd name="T5" fmla="*/ 1019 h 1516"/>
                <a:gd name="T6" fmla="*/ 1141 w 13600"/>
                <a:gd name="T7" fmla="*/ 561 h 1516"/>
                <a:gd name="T8" fmla="*/ 571 w 13600"/>
                <a:gd name="T9" fmla="*/ 224 h 1516"/>
                <a:gd name="T10" fmla="*/ 144 w 13600"/>
                <a:gd name="T11" fmla="*/ 56 h 1516"/>
                <a:gd name="T12" fmla="*/ 50 w 13600"/>
                <a:gd name="T13" fmla="*/ 26 h 1516"/>
                <a:gd name="T14" fmla="*/ 384 w 13600"/>
                <a:gd name="T15" fmla="*/ 132 h 1516"/>
                <a:gd name="T16" fmla="*/ 955 w 13600"/>
                <a:gd name="T17" fmla="*/ 433 h 1516"/>
                <a:gd name="T18" fmla="*/ 1701 w 13600"/>
                <a:gd name="T19" fmla="*/ 938 h 1516"/>
                <a:gd name="T20" fmla="*/ 2183 w 13600"/>
                <a:gd name="T21" fmla="*/ 1220 h 1516"/>
                <a:gd name="T22" fmla="*/ 2611 w 13600"/>
                <a:gd name="T23" fmla="*/ 1405 h 1516"/>
                <a:gd name="T24" fmla="*/ 2947 w 13600"/>
                <a:gd name="T25" fmla="*/ 1490 h 1516"/>
                <a:gd name="T26" fmla="*/ 3285 w 13600"/>
                <a:gd name="T27" fmla="*/ 1507 h 1516"/>
                <a:gd name="T28" fmla="*/ 3544 w 13600"/>
                <a:gd name="T29" fmla="*/ 1460 h 1516"/>
                <a:gd name="T30" fmla="*/ 3972 w 13600"/>
                <a:gd name="T31" fmla="*/ 1292 h 1516"/>
                <a:gd name="T32" fmla="*/ 4543 w 13600"/>
                <a:gd name="T33" fmla="*/ 955 h 1516"/>
                <a:gd name="T34" fmla="*/ 5217 w 13600"/>
                <a:gd name="T35" fmla="*/ 499 h 1516"/>
                <a:gd name="T36" fmla="*/ 5852 w 13600"/>
                <a:gd name="T37" fmla="*/ 164 h 1516"/>
                <a:gd name="T38" fmla="*/ 6175 w 13600"/>
                <a:gd name="T39" fmla="*/ 56 h 1516"/>
                <a:gd name="T40" fmla="*/ 6496 w 13600"/>
                <a:gd name="T41" fmla="*/ 4 h 1516"/>
                <a:gd name="T42" fmla="*/ 6801 w 13600"/>
                <a:gd name="T43" fmla="*/ 17 h 1516"/>
                <a:gd name="T44" fmla="*/ 7041 w 13600"/>
                <a:gd name="T45" fmla="*/ 81 h 1516"/>
                <a:gd name="T46" fmla="*/ 7564 w 13600"/>
                <a:gd name="T47" fmla="*/ 320 h 1516"/>
                <a:gd name="T48" fmla="*/ 8334 w 13600"/>
                <a:gd name="T49" fmla="*/ 821 h 1516"/>
                <a:gd name="T50" fmla="*/ 8782 w 13600"/>
                <a:gd name="T51" fmla="*/ 1111 h 1516"/>
                <a:gd name="T52" fmla="*/ 9303 w 13600"/>
                <a:gd name="T53" fmla="*/ 1365 h 1516"/>
                <a:gd name="T54" fmla="*/ 9634 w 13600"/>
                <a:gd name="T55" fmla="*/ 1467 h 1516"/>
                <a:gd name="T56" fmla="*/ 9973 w 13600"/>
                <a:gd name="T57" fmla="*/ 1509 h 1516"/>
                <a:gd name="T58" fmla="*/ 10247 w 13600"/>
                <a:gd name="T59" fmla="*/ 1484 h 1516"/>
                <a:gd name="T60" fmla="*/ 10581 w 13600"/>
                <a:gd name="T61" fmla="*/ 1377 h 1516"/>
                <a:gd name="T62" fmla="*/ 11150 w 13600"/>
                <a:gd name="T63" fmla="*/ 1077 h 1516"/>
                <a:gd name="T64" fmla="*/ 11896 w 13600"/>
                <a:gd name="T65" fmla="*/ 574 h 1516"/>
                <a:gd name="T66" fmla="*/ 12453 w 13600"/>
                <a:gd name="T67" fmla="*/ 254 h 1516"/>
                <a:gd name="T68" fmla="*/ 12861 w 13600"/>
                <a:gd name="T69" fmla="*/ 89 h 1516"/>
                <a:gd name="T70" fmla="*/ 13190 w 13600"/>
                <a:gd name="T71" fmla="*/ 15 h 1516"/>
                <a:gd name="T72" fmla="*/ 13500 w 13600"/>
                <a:gd name="T73" fmla="*/ 6 h 1516"/>
                <a:gd name="T74" fmla="*/ 13484 w 13600"/>
                <a:gd name="T75" fmla="*/ 11 h 1516"/>
                <a:gd name="T76" fmla="*/ 13146 w 13600"/>
                <a:gd name="T77" fmla="*/ 28 h 1516"/>
                <a:gd name="T78" fmla="*/ 12810 w 13600"/>
                <a:gd name="T79" fmla="*/ 113 h 1516"/>
                <a:gd name="T80" fmla="*/ 12383 w 13600"/>
                <a:gd name="T81" fmla="*/ 296 h 1516"/>
                <a:gd name="T82" fmla="*/ 11901 w 13600"/>
                <a:gd name="T83" fmla="*/ 580 h 1516"/>
                <a:gd name="T84" fmla="*/ 11155 w 13600"/>
                <a:gd name="T85" fmla="*/ 1083 h 1516"/>
                <a:gd name="T86" fmla="*/ 10585 w 13600"/>
                <a:gd name="T87" fmla="*/ 1382 h 1516"/>
                <a:gd name="T88" fmla="*/ 10250 w 13600"/>
                <a:gd name="T89" fmla="*/ 1490 h 1516"/>
                <a:gd name="T90" fmla="*/ 9999 w 13600"/>
                <a:gd name="T91" fmla="*/ 1516 h 1516"/>
                <a:gd name="T92" fmla="*/ 9685 w 13600"/>
                <a:gd name="T93" fmla="*/ 1486 h 1516"/>
                <a:gd name="T94" fmla="*/ 9347 w 13600"/>
                <a:gd name="T95" fmla="*/ 1390 h 1516"/>
                <a:gd name="T96" fmla="*/ 8843 w 13600"/>
                <a:gd name="T97" fmla="*/ 1153 h 1516"/>
                <a:gd name="T98" fmla="*/ 8330 w 13600"/>
                <a:gd name="T99" fmla="*/ 827 h 1516"/>
                <a:gd name="T100" fmla="*/ 7562 w 13600"/>
                <a:gd name="T101" fmla="*/ 326 h 1516"/>
                <a:gd name="T102" fmla="*/ 7039 w 13600"/>
                <a:gd name="T103" fmla="*/ 87 h 1516"/>
                <a:gd name="T104" fmla="*/ 6799 w 13600"/>
                <a:gd name="T105" fmla="*/ 23 h 1516"/>
                <a:gd name="T106" fmla="*/ 6458 w 13600"/>
                <a:gd name="T107" fmla="*/ 13 h 1516"/>
                <a:gd name="T108" fmla="*/ 6123 w 13600"/>
                <a:gd name="T109" fmla="*/ 77 h 1516"/>
                <a:gd name="T110" fmla="*/ 5793 w 13600"/>
                <a:gd name="T111" fmla="*/ 196 h 1516"/>
                <a:gd name="T112" fmla="*/ 5193 w 13600"/>
                <a:gd name="T113" fmla="*/ 522 h 1516"/>
                <a:gd name="T114" fmla="*/ 4548 w 13600"/>
                <a:gd name="T115" fmla="*/ 961 h 1516"/>
                <a:gd name="T116" fmla="*/ 3974 w 13600"/>
                <a:gd name="T117" fmla="*/ 1298 h 1516"/>
                <a:gd name="T118" fmla="*/ 3544 w 13600"/>
                <a:gd name="T119" fmla="*/ 1467 h 1516"/>
                <a:gd name="T120" fmla="*/ 3296 w 13600"/>
                <a:gd name="T121" fmla="*/ 1512 h 1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600" h="1516">
                  <a:moveTo>
                    <a:pt x="3191" y="1516"/>
                  </a:moveTo>
                  <a:lnTo>
                    <a:pt x="3191" y="1516"/>
                  </a:lnTo>
                  <a:lnTo>
                    <a:pt x="3115" y="1514"/>
                  </a:lnTo>
                  <a:lnTo>
                    <a:pt x="3036" y="1509"/>
                  </a:lnTo>
                  <a:lnTo>
                    <a:pt x="2958" y="1499"/>
                  </a:lnTo>
                  <a:lnTo>
                    <a:pt x="2879" y="1486"/>
                  </a:lnTo>
                  <a:lnTo>
                    <a:pt x="2798" y="1467"/>
                  </a:lnTo>
                  <a:lnTo>
                    <a:pt x="2715" y="1446"/>
                  </a:lnTo>
                  <a:lnTo>
                    <a:pt x="2633" y="1420"/>
                  </a:lnTo>
                  <a:lnTo>
                    <a:pt x="2547" y="1390"/>
                  </a:lnTo>
                  <a:lnTo>
                    <a:pt x="2547" y="1390"/>
                  </a:lnTo>
                  <a:lnTo>
                    <a:pt x="2451" y="1354"/>
                  </a:lnTo>
                  <a:lnTo>
                    <a:pt x="2353" y="1311"/>
                  </a:lnTo>
                  <a:lnTo>
                    <a:pt x="2253" y="1264"/>
                  </a:lnTo>
                  <a:lnTo>
                    <a:pt x="2150" y="1211"/>
                  </a:lnTo>
                  <a:lnTo>
                    <a:pt x="2044" y="1153"/>
                  </a:lnTo>
                  <a:lnTo>
                    <a:pt x="1932" y="1089"/>
                  </a:lnTo>
                  <a:lnTo>
                    <a:pt x="1817" y="1019"/>
                  </a:lnTo>
                  <a:lnTo>
                    <a:pt x="1697" y="942"/>
                  </a:lnTo>
                  <a:lnTo>
                    <a:pt x="1697" y="942"/>
                  </a:lnTo>
                  <a:lnTo>
                    <a:pt x="1527" y="825"/>
                  </a:lnTo>
                  <a:lnTo>
                    <a:pt x="1527" y="825"/>
                  </a:lnTo>
                  <a:lnTo>
                    <a:pt x="1332" y="691"/>
                  </a:lnTo>
                  <a:lnTo>
                    <a:pt x="1141" y="561"/>
                  </a:lnTo>
                  <a:lnTo>
                    <a:pt x="1045" y="499"/>
                  </a:lnTo>
                  <a:lnTo>
                    <a:pt x="951" y="439"/>
                  </a:lnTo>
                  <a:lnTo>
                    <a:pt x="855" y="380"/>
                  </a:lnTo>
                  <a:lnTo>
                    <a:pt x="761" y="326"/>
                  </a:lnTo>
                  <a:lnTo>
                    <a:pt x="665" y="273"/>
                  </a:lnTo>
                  <a:lnTo>
                    <a:pt x="571" y="224"/>
                  </a:lnTo>
                  <a:lnTo>
                    <a:pt x="475" y="179"/>
                  </a:lnTo>
                  <a:lnTo>
                    <a:pt x="381" y="139"/>
                  </a:lnTo>
                  <a:lnTo>
                    <a:pt x="285" y="102"/>
                  </a:lnTo>
                  <a:lnTo>
                    <a:pt x="240" y="87"/>
                  </a:lnTo>
                  <a:lnTo>
                    <a:pt x="192" y="70"/>
                  </a:lnTo>
                  <a:lnTo>
                    <a:pt x="144" y="56"/>
                  </a:lnTo>
                  <a:lnTo>
                    <a:pt x="96" y="43"/>
                  </a:lnTo>
                  <a:lnTo>
                    <a:pt x="48" y="32"/>
                  </a:lnTo>
                  <a:lnTo>
                    <a:pt x="0" y="23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50" y="26"/>
                  </a:lnTo>
                  <a:lnTo>
                    <a:pt x="98" y="38"/>
                  </a:lnTo>
                  <a:lnTo>
                    <a:pt x="146" y="51"/>
                  </a:lnTo>
                  <a:lnTo>
                    <a:pt x="194" y="64"/>
                  </a:lnTo>
                  <a:lnTo>
                    <a:pt x="242" y="79"/>
                  </a:lnTo>
                  <a:lnTo>
                    <a:pt x="290" y="96"/>
                  </a:lnTo>
                  <a:lnTo>
                    <a:pt x="384" y="132"/>
                  </a:lnTo>
                  <a:lnTo>
                    <a:pt x="480" y="173"/>
                  </a:lnTo>
                  <a:lnTo>
                    <a:pt x="573" y="218"/>
                  </a:lnTo>
                  <a:lnTo>
                    <a:pt x="669" y="267"/>
                  </a:lnTo>
                  <a:lnTo>
                    <a:pt x="763" y="320"/>
                  </a:lnTo>
                  <a:lnTo>
                    <a:pt x="859" y="375"/>
                  </a:lnTo>
                  <a:lnTo>
                    <a:pt x="955" y="433"/>
                  </a:lnTo>
                  <a:lnTo>
                    <a:pt x="1049" y="493"/>
                  </a:lnTo>
                  <a:lnTo>
                    <a:pt x="1145" y="556"/>
                  </a:lnTo>
                  <a:lnTo>
                    <a:pt x="1337" y="686"/>
                  </a:lnTo>
                  <a:lnTo>
                    <a:pt x="1533" y="819"/>
                  </a:lnTo>
                  <a:lnTo>
                    <a:pt x="1533" y="819"/>
                  </a:lnTo>
                  <a:lnTo>
                    <a:pt x="1701" y="938"/>
                  </a:lnTo>
                  <a:lnTo>
                    <a:pt x="1701" y="938"/>
                  </a:lnTo>
                  <a:lnTo>
                    <a:pt x="1793" y="994"/>
                  </a:lnTo>
                  <a:lnTo>
                    <a:pt x="1887" y="1053"/>
                  </a:lnTo>
                  <a:lnTo>
                    <a:pt x="1982" y="1111"/>
                  </a:lnTo>
                  <a:lnTo>
                    <a:pt x="2083" y="1168"/>
                  </a:lnTo>
                  <a:lnTo>
                    <a:pt x="2183" y="1220"/>
                  </a:lnTo>
                  <a:lnTo>
                    <a:pt x="2288" y="1273"/>
                  </a:lnTo>
                  <a:lnTo>
                    <a:pt x="2395" y="1322"/>
                  </a:lnTo>
                  <a:lnTo>
                    <a:pt x="2447" y="1345"/>
                  </a:lnTo>
                  <a:lnTo>
                    <a:pt x="2502" y="1365"/>
                  </a:lnTo>
                  <a:lnTo>
                    <a:pt x="2556" y="1386"/>
                  </a:lnTo>
                  <a:lnTo>
                    <a:pt x="2611" y="1405"/>
                  </a:lnTo>
                  <a:lnTo>
                    <a:pt x="2667" y="1424"/>
                  </a:lnTo>
                  <a:lnTo>
                    <a:pt x="2722" y="1439"/>
                  </a:lnTo>
                  <a:lnTo>
                    <a:pt x="2779" y="1454"/>
                  </a:lnTo>
                  <a:lnTo>
                    <a:pt x="2833" y="1467"/>
                  </a:lnTo>
                  <a:lnTo>
                    <a:pt x="2890" y="1480"/>
                  </a:lnTo>
                  <a:lnTo>
                    <a:pt x="2947" y="1490"/>
                  </a:lnTo>
                  <a:lnTo>
                    <a:pt x="3003" y="1497"/>
                  </a:lnTo>
                  <a:lnTo>
                    <a:pt x="3060" y="1503"/>
                  </a:lnTo>
                  <a:lnTo>
                    <a:pt x="3117" y="1507"/>
                  </a:lnTo>
                  <a:lnTo>
                    <a:pt x="3171" y="1509"/>
                  </a:lnTo>
                  <a:lnTo>
                    <a:pt x="3228" y="1509"/>
                  </a:lnTo>
                  <a:lnTo>
                    <a:pt x="3285" y="1507"/>
                  </a:lnTo>
                  <a:lnTo>
                    <a:pt x="3341" y="1501"/>
                  </a:lnTo>
                  <a:lnTo>
                    <a:pt x="3398" y="1495"/>
                  </a:lnTo>
                  <a:lnTo>
                    <a:pt x="3398" y="1495"/>
                  </a:lnTo>
                  <a:lnTo>
                    <a:pt x="3446" y="1484"/>
                  </a:lnTo>
                  <a:lnTo>
                    <a:pt x="3496" y="1473"/>
                  </a:lnTo>
                  <a:lnTo>
                    <a:pt x="3544" y="1460"/>
                  </a:lnTo>
                  <a:lnTo>
                    <a:pt x="3590" y="1446"/>
                  </a:lnTo>
                  <a:lnTo>
                    <a:pt x="3638" y="1431"/>
                  </a:lnTo>
                  <a:lnTo>
                    <a:pt x="3686" y="1414"/>
                  </a:lnTo>
                  <a:lnTo>
                    <a:pt x="3782" y="1377"/>
                  </a:lnTo>
                  <a:lnTo>
                    <a:pt x="3878" y="1337"/>
                  </a:lnTo>
                  <a:lnTo>
                    <a:pt x="3972" y="1292"/>
                  </a:lnTo>
                  <a:lnTo>
                    <a:pt x="4066" y="1243"/>
                  </a:lnTo>
                  <a:lnTo>
                    <a:pt x="4162" y="1190"/>
                  </a:lnTo>
                  <a:lnTo>
                    <a:pt x="4255" y="1136"/>
                  </a:lnTo>
                  <a:lnTo>
                    <a:pt x="4351" y="1077"/>
                  </a:lnTo>
                  <a:lnTo>
                    <a:pt x="4447" y="1017"/>
                  </a:lnTo>
                  <a:lnTo>
                    <a:pt x="4543" y="955"/>
                  </a:lnTo>
                  <a:lnTo>
                    <a:pt x="4735" y="825"/>
                  </a:lnTo>
                  <a:lnTo>
                    <a:pt x="4929" y="691"/>
                  </a:lnTo>
                  <a:lnTo>
                    <a:pt x="4929" y="691"/>
                  </a:lnTo>
                  <a:lnTo>
                    <a:pt x="5097" y="574"/>
                  </a:lnTo>
                  <a:lnTo>
                    <a:pt x="5097" y="574"/>
                  </a:lnTo>
                  <a:lnTo>
                    <a:pt x="5217" y="499"/>
                  </a:lnTo>
                  <a:lnTo>
                    <a:pt x="5333" y="428"/>
                  </a:lnTo>
                  <a:lnTo>
                    <a:pt x="5444" y="363"/>
                  </a:lnTo>
                  <a:lnTo>
                    <a:pt x="5551" y="305"/>
                  </a:lnTo>
                  <a:lnTo>
                    <a:pt x="5654" y="252"/>
                  </a:lnTo>
                  <a:lnTo>
                    <a:pt x="5754" y="205"/>
                  </a:lnTo>
                  <a:lnTo>
                    <a:pt x="5852" y="164"/>
                  </a:lnTo>
                  <a:lnTo>
                    <a:pt x="5946" y="126"/>
                  </a:lnTo>
                  <a:lnTo>
                    <a:pt x="5946" y="126"/>
                  </a:lnTo>
                  <a:lnTo>
                    <a:pt x="6005" y="107"/>
                  </a:lnTo>
                  <a:lnTo>
                    <a:pt x="6061" y="89"/>
                  </a:lnTo>
                  <a:lnTo>
                    <a:pt x="6118" y="72"/>
                  </a:lnTo>
                  <a:lnTo>
                    <a:pt x="6175" y="56"/>
                  </a:lnTo>
                  <a:lnTo>
                    <a:pt x="6229" y="43"/>
                  </a:lnTo>
                  <a:lnTo>
                    <a:pt x="6284" y="32"/>
                  </a:lnTo>
                  <a:lnTo>
                    <a:pt x="6339" y="21"/>
                  </a:lnTo>
                  <a:lnTo>
                    <a:pt x="6391" y="13"/>
                  </a:lnTo>
                  <a:lnTo>
                    <a:pt x="6443" y="8"/>
                  </a:lnTo>
                  <a:lnTo>
                    <a:pt x="6496" y="4"/>
                  </a:lnTo>
                  <a:lnTo>
                    <a:pt x="6548" y="2"/>
                  </a:lnTo>
                  <a:lnTo>
                    <a:pt x="6600" y="0"/>
                  </a:lnTo>
                  <a:lnTo>
                    <a:pt x="6650" y="2"/>
                  </a:lnTo>
                  <a:lnTo>
                    <a:pt x="6701" y="6"/>
                  </a:lnTo>
                  <a:lnTo>
                    <a:pt x="6751" y="9"/>
                  </a:lnTo>
                  <a:lnTo>
                    <a:pt x="6801" y="17"/>
                  </a:lnTo>
                  <a:lnTo>
                    <a:pt x="6801" y="17"/>
                  </a:lnTo>
                  <a:lnTo>
                    <a:pt x="6849" y="26"/>
                  </a:lnTo>
                  <a:lnTo>
                    <a:pt x="6897" y="38"/>
                  </a:lnTo>
                  <a:lnTo>
                    <a:pt x="6945" y="51"/>
                  </a:lnTo>
                  <a:lnTo>
                    <a:pt x="6993" y="64"/>
                  </a:lnTo>
                  <a:lnTo>
                    <a:pt x="7041" y="81"/>
                  </a:lnTo>
                  <a:lnTo>
                    <a:pt x="7089" y="96"/>
                  </a:lnTo>
                  <a:lnTo>
                    <a:pt x="7185" y="134"/>
                  </a:lnTo>
                  <a:lnTo>
                    <a:pt x="7279" y="175"/>
                  </a:lnTo>
                  <a:lnTo>
                    <a:pt x="7375" y="220"/>
                  </a:lnTo>
                  <a:lnTo>
                    <a:pt x="7471" y="267"/>
                  </a:lnTo>
                  <a:lnTo>
                    <a:pt x="7564" y="320"/>
                  </a:lnTo>
                  <a:lnTo>
                    <a:pt x="7660" y="375"/>
                  </a:lnTo>
                  <a:lnTo>
                    <a:pt x="7754" y="433"/>
                  </a:lnTo>
                  <a:lnTo>
                    <a:pt x="7850" y="493"/>
                  </a:lnTo>
                  <a:lnTo>
                    <a:pt x="7946" y="557"/>
                  </a:lnTo>
                  <a:lnTo>
                    <a:pt x="8138" y="687"/>
                  </a:lnTo>
                  <a:lnTo>
                    <a:pt x="8334" y="821"/>
                  </a:lnTo>
                  <a:lnTo>
                    <a:pt x="8334" y="821"/>
                  </a:lnTo>
                  <a:lnTo>
                    <a:pt x="8502" y="938"/>
                  </a:lnTo>
                  <a:lnTo>
                    <a:pt x="8502" y="938"/>
                  </a:lnTo>
                  <a:lnTo>
                    <a:pt x="8592" y="994"/>
                  </a:lnTo>
                  <a:lnTo>
                    <a:pt x="8686" y="1053"/>
                  </a:lnTo>
                  <a:lnTo>
                    <a:pt x="8782" y="1111"/>
                  </a:lnTo>
                  <a:lnTo>
                    <a:pt x="8882" y="1166"/>
                  </a:lnTo>
                  <a:lnTo>
                    <a:pt x="8984" y="1220"/>
                  </a:lnTo>
                  <a:lnTo>
                    <a:pt x="9087" y="1273"/>
                  </a:lnTo>
                  <a:lnTo>
                    <a:pt x="9194" y="1320"/>
                  </a:lnTo>
                  <a:lnTo>
                    <a:pt x="9248" y="1343"/>
                  </a:lnTo>
                  <a:lnTo>
                    <a:pt x="9303" y="1365"/>
                  </a:lnTo>
                  <a:lnTo>
                    <a:pt x="9357" y="1386"/>
                  </a:lnTo>
                  <a:lnTo>
                    <a:pt x="9412" y="1405"/>
                  </a:lnTo>
                  <a:lnTo>
                    <a:pt x="9466" y="1422"/>
                  </a:lnTo>
                  <a:lnTo>
                    <a:pt x="9521" y="1439"/>
                  </a:lnTo>
                  <a:lnTo>
                    <a:pt x="9578" y="1454"/>
                  </a:lnTo>
                  <a:lnTo>
                    <a:pt x="9634" y="1467"/>
                  </a:lnTo>
                  <a:lnTo>
                    <a:pt x="9689" y="1478"/>
                  </a:lnTo>
                  <a:lnTo>
                    <a:pt x="9746" y="1488"/>
                  </a:lnTo>
                  <a:lnTo>
                    <a:pt x="9802" y="1497"/>
                  </a:lnTo>
                  <a:lnTo>
                    <a:pt x="9859" y="1503"/>
                  </a:lnTo>
                  <a:lnTo>
                    <a:pt x="9916" y="1507"/>
                  </a:lnTo>
                  <a:lnTo>
                    <a:pt x="9973" y="1509"/>
                  </a:lnTo>
                  <a:lnTo>
                    <a:pt x="10029" y="1509"/>
                  </a:lnTo>
                  <a:lnTo>
                    <a:pt x="10086" y="1507"/>
                  </a:lnTo>
                  <a:lnTo>
                    <a:pt x="10143" y="1501"/>
                  </a:lnTo>
                  <a:lnTo>
                    <a:pt x="10199" y="1494"/>
                  </a:lnTo>
                  <a:lnTo>
                    <a:pt x="10199" y="1494"/>
                  </a:lnTo>
                  <a:lnTo>
                    <a:pt x="10247" y="1484"/>
                  </a:lnTo>
                  <a:lnTo>
                    <a:pt x="10295" y="1473"/>
                  </a:lnTo>
                  <a:lnTo>
                    <a:pt x="10343" y="1460"/>
                  </a:lnTo>
                  <a:lnTo>
                    <a:pt x="10391" y="1445"/>
                  </a:lnTo>
                  <a:lnTo>
                    <a:pt x="10439" y="1429"/>
                  </a:lnTo>
                  <a:lnTo>
                    <a:pt x="10487" y="1414"/>
                  </a:lnTo>
                  <a:lnTo>
                    <a:pt x="10581" y="1377"/>
                  </a:lnTo>
                  <a:lnTo>
                    <a:pt x="10677" y="1335"/>
                  </a:lnTo>
                  <a:lnTo>
                    <a:pt x="10771" y="1290"/>
                  </a:lnTo>
                  <a:lnTo>
                    <a:pt x="10867" y="1243"/>
                  </a:lnTo>
                  <a:lnTo>
                    <a:pt x="10961" y="1190"/>
                  </a:lnTo>
                  <a:lnTo>
                    <a:pt x="11057" y="1136"/>
                  </a:lnTo>
                  <a:lnTo>
                    <a:pt x="11150" y="1077"/>
                  </a:lnTo>
                  <a:lnTo>
                    <a:pt x="11246" y="1017"/>
                  </a:lnTo>
                  <a:lnTo>
                    <a:pt x="11342" y="955"/>
                  </a:lnTo>
                  <a:lnTo>
                    <a:pt x="11534" y="825"/>
                  </a:lnTo>
                  <a:lnTo>
                    <a:pt x="11728" y="691"/>
                  </a:lnTo>
                  <a:lnTo>
                    <a:pt x="11728" y="691"/>
                  </a:lnTo>
                  <a:lnTo>
                    <a:pt x="11896" y="574"/>
                  </a:lnTo>
                  <a:lnTo>
                    <a:pt x="11896" y="574"/>
                  </a:lnTo>
                  <a:lnTo>
                    <a:pt x="12016" y="499"/>
                  </a:lnTo>
                  <a:lnTo>
                    <a:pt x="12132" y="428"/>
                  </a:lnTo>
                  <a:lnTo>
                    <a:pt x="12243" y="363"/>
                  </a:lnTo>
                  <a:lnTo>
                    <a:pt x="12350" y="307"/>
                  </a:lnTo>
                  <a:lnTo>
                    <a:pt x="12453" y="254"/>
                  </a:lnTo>
                  <a:lnTo>
                    <a:pt x="12553" y="207"/>
                  </a:lnTo>
                  <a:lnTo>
                    <a:pt x="12651" y="164"/>
                  </a:lnTo>
                  <a:lnTo>
                    <a:pt x="12747" y="128"/>
                  </a:lnTo>
                  <a:lnTo>
                    <a:pt x="12747" y="128"/>
                  </a:lnTo>
                  <a:lnTo>
                    <a:pt x="12804" y="107"/>
                  </a:lnTo>
                  <a:lnTo>
                    <a:pt x="12861" y="89"/>
                  </a:lnTo>
                  <a:lnTo>
                    <a:pt x="12917" y="72"/>
                  </a:lnTo>
                  <a:lnTo>
                    <a:pt x="12974" y="56"/>
                  </a:lnTo>
                  <a:lnTo>
                    <a:pt x="13029" y="43"/>
                  </a:lnTo>
                  <a:lnTo>
                    <a:pt x="13083" y="32"/>
                  </a:lnTo>
                  <a:lnTo>
                    <a:pt x="13138" y="23"/>
                  </a:lnTo>
                  <a:lnTo>
                    <a:pt x="13190" y="15"/>
                  </a:lnTo>
                  <a:lnTo>
                    <a:pt x="13244" y="8"/>
                  </a:lnTo>
                  <a:lnTo>
                    <a:pt x="13297" y="4"/>
                  </a:lnTo>
                  <a:lnTo>
                    <a:pt x="13347" y="2"/>
                  </a:lnTo>
                  <a:lnTo>
                    <a:pt x="13399" y="2"/>
                  </a:lnTo>
                  <a:lnTo>
                    <a:pt x="13449" y="2"/>
                  </a:lnTo>
                  <a:lnTo>
                    <a:pt x="13500" y="6"/>
                  </a:lnTo>
                  <a:lnTo>
                    <a:pt x="13550" y="11"/>
                  </a:lnTo>
                  <a:lnTo>
                    <a:pt x="13600" y="17"/>
                  </a:lnTo>
                  <a:lnTo>
                    <a:pt x="13598" y="24"/>
                  </a:lnTo>
                  <a:lnTo>
                    <a:pt x="13598" y="24"/>
                  </a:lnTo>
                  <a:lnTo>
                    <a:pt x="13541" y="17"/>
                  </a:lnTo>
                  <a:lnTo>
                    <a:pt x="13484" y="11"/>
                  </a:lnTo>
                  <a:lnTo>
                    <a:pt x="13428" y="9"/>
                  </a:lnTo>
                  <a:lnTo>
                    <a:pt x="13371" y="9"/>
                  </a:lnTo>
                  <a:lnTo>
                    <a:pt x="13316" y="11"/>
                  </a:lnTo>
                  <a:lnTo>
                    <a:pt x="13260" y="15"/>
                  </a:lnTo>
                  <a:lnTo>
                    <a:pt x="13203" y="21"/>
                  </a:lnTo>
                  <a:lnTo>
                    <a:pt x="13146" y="28"/>
                  </a:lnTo>
                  <a:lnTo>
                    <a:pt x="13090" y="40"/>
                  </a:lnTo>
                  <a:lnTo>
                    <a:pt x="13033" y="51"/>
                  </a:lnTo>
                  <a:lnTo>
                    <a:pt x="12978" y="64"/>
                  </a:lnTo>
                  <a:lnTo>
                    <a:pt x="12922" y="79"/>
                  </a:lnTo>
                  <a:lnTo>
                    <a:pt x="12867" y="94"/>
                  </a:lnTo>
                  <a:lnTo>
                    <a:pt x="12810" y="113"/>
                  </a:lnTo>
                  <a:lnTo>
                    <a:pt x="12756" y="132"/>
                  </a:lnTo>
                  <a:lnTo>
                    <a:pt x="12701" y="153"/>
                  </a:lnTo>
                  <a:lnTo>
                    <a:pt x="12647" y="173"/>
                  </a:lnTo>
                  <a:lnTo>
                    <a:pt x="12594" y="196"/>
                  </a:lnTo>
                  <a:lnTo>
                    <a:pt x="12488" y="245"/>
                  </a:lnTo>
                  <a:lnTo>
                    <a:pt x="12383" y="296"/>
                  </a:lnTo>
                  <a:lnTo>
                    <a:pt x="12283" y="350"/>
                  </a:lnTo>
                  <a:lnTo>
                    <a:pt x="12182" y="407"/>
                  </a:lnTo>
                  <a:lnTo>
                    <a:pt x="12086" y="465"/>
                  </a:lnTo>
                  <a:lnTo>
                    <a:pt x="11992" y="522"/>
                  </a:lnTo>
                  <a:lnTo>
                    <a:pt x="11901" y="580"/>
                  </a:lnTo>
                  <a:lnTo>
                    <a:pt x="11901" y="580"/>
                  </a:lnTo>
                  <a:lnTo>
                    <a:pt x="11735" y="695"/>
                  </a:lnTo>
                  <a:lnTo>
                    <a:pt x="11735" y="695"/>
                  </a:lnTo>
                  <a:lnTo>
                    <a:pt x="11539" y="831"/>
                  </a:lnTo>
                  <a:lnTo>
                    <a:pt x="11347" y="961"/>
                  </a:lnTo>
                  <a:lnTo>
                    <a:pt x="11251" y="1023"/>
                  </a:lnTo>
                  <a:lnTo>
                    <a:pt x="11155" y="1083"/>
                  </a:lnTo>
                  <a:lnTo>
                    <a:pt x="11061" y="1141"/>
                  </a:lnTo>
                  <a:lnTo>
                    <a:pt x="10965" y="1196"/>
                  </a:lnTo>
                  <a:lnTo>
                    <a:pt x="10869" y="1249"/>
                  </a:lnTo>
                  <a:lnTo>
                    <a:pt x="10775" y="1298"/>
                  </a:lnTo>
                  <a:lnTo>
                    <a:pt x="10679" y="1343"/>
                  </a:lnTo>
                  <a:lnTo>
                    <a:pt x="10585" y="1382"/>
                  </a:lnTo>
                  <a:lnTo>
                    <a:pt x="10489" y="1420"/>
                  </a:lnTo>
                  <a:lnTo>
                    <a:pt x="10442" y="1437"/>
                  </a:lnTo>
                  <a:lnTo>
                    <a:pt x="10394" y="1452"/>
                  </a:lnTo>
                  <a:lnTo>
                    <a:pt x="10346" y="1465"/>
                  </a:lnTo>
                  <a:lnTo>
                    <a:pt x="10298" y="1478"/>
                  </a:lnTo>
                  <a:lnTo>
                    <a:pt x="10250" y="1490"/>
                  </a:lnTo>
                  <a:lnTo>
                    <a:pt x="10199" y="1501"/>
                  </a:lnTo>
                  <a:lnTo>
                    <a:pt x="10199" y="1501"/>
                  </a:lnTo>
                  <a:lnTo>
                    <a:pt x="10151" y="1507"/>
                  </a:lnTo>
                  <a:lnTo>
                    <a:pt x="10101" y="1512"/>
                  </a:lnTo>
                  <a:lnTo>
                    <a:pt x="10051" y="1514"/>
                  </a:lnTo>
                  <a:lnTo>
                    <a:pt x="9999" y="1516"/>
                  </a:lnTo>
                  <a:lnTo>
                    <a:pt x="9949" y="1516"/>
                  </a:lnTo>
                  <a:lnTo>
                    <a:pt x="9896" y="1512"/>
                  </a:lnTo>
                  <a:lnTo>
                    <a:pt x="9844" y="1509"/>
                  </a:lnTo>
                  <a:lnTo>
                    <a:pt x="9791" y="1503"/>
                  </a:lnTo>
                  <a:lnTo>
                    <a:pt x="9737" y="1495"/>
                  </a:lnTo>
                  <a:lnTo>
                    <a:pt x="9685" y="1486"/>
                  </a:lnTo>
                  <a:lnTo>
                    <a:pt x="9630" y="1475"/>
                  </a:lnTo>
                  <a:lnTo>
                    <a:pt x="9573" y="1462"/>
                  </a:lnTo>
                  <a:lnTo>
                    <a:pt x="9519" y="1446"/>
                  </a:lnTo>
                  <a:lnTo>
                    <a:pt x="9462" y="1429"/>
                  </a:lnTo>
                  <a:lnTo>
                    <a:pt x="9403" y="1411"/>
                  </a:lnTo>
                  <a:lnTo>
                    <a:pt x="9347" y="1390"/>
                  </a:lnTo>
                  <a:lnTo>
                    <a:pt x="9347" y="1390"/>
                  </a:lnTo>
                  <a:lnTo>
                    <a:pt x="9251" y="1352"/>
                  </a:lnTo>
                  <a:lnTo>
                    <a:pt x="9155" y="1311"/>
                  </a:lnTo>
                  <a:lnTo>
                    <a:pt x="9054" y="1264"/>
                  </a:lnTo>
                  <a:lnTo>
                    <a:pt x="8950" y="1211"/>
                  </a:lnTo>
                  <a:lnTo>
                    <a:pt x="8843" y="1153"/>
                  </a:lnTo>
                  <a:lnTo>
                    <a:pt x="8734" y="1089"/>
                  </a:lnTo>
                  <a:lnTo>
                    <a:pt x="8618" y="1019"/>
                  </a:lnTo>
                  <a:lnTo>
                    <a:pt x="8498" y="942"/>
                  </a:lnTo>
                  <a:lnTo>
                    <a:pt x="8498" y="942"/>
                  </a:lnTo>
                  <a:lnTo>
                    <a:pt x="8330" y="827"/>
                  </a:lnTo>
                  <a:lnTo>
                    <a:pt x="8330" y="827"/>
                  </a:lnTo>
                  <a:lnTo>
                    <a:pt x="8134" y="691"/>
                  </a:lnTo>
                  <a:lnTo>
                    <a:pt x="7942" y="561"/>
                  </a:lnTo>
                  <a:lnTo>
                    <a:pt x="7846" y="499"/>
                  </a:lnTo>
                  <a:lnTo>
                    <a:pt x="7752" y="439"/>
                  </a:lnTo>
                  <a:lnTo>
                    <a:pt x="7656" y="382"/>
                  </a:lnTo>
                  <a:lnTo>
                    <a:pt x="7562" y="326"/>
                  </a:lnTo>
                  <a:lnTo>
                    <a:pt x="7466" y="275"/>
                  </a:lnTo>
                  <a:lnTo>
                    <a:pt x="7372" y="226"/>
                  </a:lnTo>
                  <a:lnTo>
                    <a:pt x="7276" y="181"/>
                  </a:lnTo>
                  <a:lnTo>
                    <a:pt x="7183" y="139"/>
                  </a:lnTo>
                  <a:lnTo>
                    <a:pt x="7087" y="104"/>
                  </a:lnTo>
                  <a:lnTo>
                    <a:pt x="7039" y="87"/>
                  </a:lnTo>
                  <a:lnTo>
                    <a:pt x="6991" y="72"/>
                  </a:lnTo>
                  <a:lnTo>
                    <a:pt x="6943" y="56"/>
                  </a:lnTo>
                  <a:lnTo>
                    <a:pt x="6895" y="45"/>
                  </a:lnTo>
                  <a:lnTo>
                    <a:pt x="6847" y="32"/>
                  </a:lnTo>
                  <a:lnTo>
                    <a:pt x="6799" y="23"/>
                  </a:lnTo>
                  <a:lnTo>
                    <a:pt x="6799" y="23"/>
                  </a:lnTo>
                  <a:lnTo>
                    <a:pt x="6742" y="15"/>
                  </a:lnTo>
                  <a:lnTo>
                    <a:pt x="6685" y="11"/>
                  </a:lnTo>
                  <a:lnTo>
                    <a:pt x="6629" y="8"/>
                  </a:lnTo>
                  <a:lnTo>
                    <a:pt x="6572" y="8"/>
                  </a:lnTo>
                  <a:lnTo>
                    <a:pt x="6515" y="9"/>
                  </a:lnTo>
                  <a:lnTo>
                    <a:pt x="6458" y="13"/>
                  </a:lnTo>
                  <a:lnTo>
                    <a:pt x="6402" y="21"/>
                  </a:lnTo>
                  <a:lnTo>
                    <a:pt x="6345" y="28"/>
                  </a:lnTo>
                  <a:lnTo>
                    <a:pt x="6291" y="38"/>
                  </a:lnTo>
                  <a:lnTo>
                    <a:pt x="6234" y="49"/>
                  </a:lnTo>
                  <a:lnTo>
                    <a:pt x="6177" y="62"/>
                  </a:lnTo>
                  <a:lnTo>
                    <a:pt x="6123" y="77"/>
                  </a:lnTo>
                  <a:lnTo>
                    <a:pt x="6066" y="94"/>
                  </a:lnTo>
                  <a:lnTo>
                    <a:pt x="6011" y="113"/>
                  </a:lnTo>
                  <a:lnTo>
                    <a:pt x="5957" y="132"/>
                  </a:lnTo>
                  <a:lnTo>
                    <a:pt x="5902" y="153"/>
                  </a:lnTo>
                  <a:lnTo>
                    <a:pt x="5848" y="173"/>
                  </a:lnTo>
                  <a:lnTo>
                    <a:pt x="5793" y="196"/>
                  </a:lnTo>
                  <a:lnTo>
                    <a:pt x="5688" y="245"/>
                  </a:lnTo>
                  <a:lnTo>
                    <a:pt x="5584" y="296"/>
                  </a:lnTo>
                  <a:lnTo>
                    <a:pt x="5481" y="350"/>
                  </a:lnTo>
                  <a:lnTo>
                    <a:pt x="5383" y="407"/>
                  </a:lnTo>
                  <a:lnTo>
                    <a:pt x="5285" y="463"/>
                  </a:lnTo>
                  <a:lnTo>
                    <a:pt x="5193" y="522"/>
                  </a:lnTo>
                  <a:lnTo>
                    <a:pt x="5102" y="580"/>
                  </a:lnTo>
                  <a:lnTo>
                    <a:pt x="5102" y="580"/>
                  </a:lnTo>
                  <a:lnTo>
                    <a:pt x="4934" y="695"/>
                  </a:lnTo>
                  <a:lnTo>
                    <a:pt x="4934" y="695"/>
                  </a:lnTo>
                  <a:lnTo>
                    <a:pt x="4740" y="831"/>
                  </a:lnTo>
                  <a:lnTo>
                    <a:pt x="4548" y="961"/>
                  </a:lnTo>
                  <a:lnTo>
                    <a:pt x="4452" y="1023"/>
                  </a:lnTo>
                  <a:lnTo>
                    <a:pt x="4356" y="1083"/>
                  </a:lnTo>
                  <a:lnTo>
                    <a:pt x="4260" y="1141"/>
                  </a:lnTo>
                  <a:lnTo>
                    <a:pt x="4166" y="1196"/>
                  </a:lnTo>
                  <a:lnTo>
                    <a:pt x="4070" y="1249"/>
                  </a:lnTo>
                  <a:lnTo>
                    <a:pt x="3974" y="1298"/>
                  </a:lnTo>
                  <a:lnTo>
                    <a:pt x="3880" y="1343"/>
                  </a:lnTo>
                  <a:lnTo>
                    <a:pt x="3784" y="1384"/>
                  </a:lnTo>
                  <a:lnTo>
                    <a:pt x="3688" y="1420"/>
                  </a:lnTo>
                  <a:lnTo>
                    <a:pt x="3640" y="1437"/>
                  </a:lnTo>
                  <a:lnTo>
                    <a:pt x="3592" y="1452"/>
                  </a:lnTo>
                  <a:lnTo>
                    <a:pt x="3544" y="1467"/>
                  </a:lnTo>
                  <a:lnTo>
                    <a:pt x="3496" y="1480"/>
                  </a:lnTo>
                  <a:lnTo>
                    <a:pt x="3448" y="1492"/>
                  </a:lnTo>
                  <a:lnTo>
                    <a:pt x="3400" y="1501"/>
                  </a:lnTo>
                  <a:lnTo>
                    <a:pt x="3400" y="1501"/>
                  </a:lnTo>
                  <a:lnTo>
                    <a:pt x="3348" y="1509"/>
                  </a:lnTo>
                  <a:lnTo>
                    <a:pt x="3296" y="1512"/>
                  </a:lnTo>
                  <a:lnTo>
                    <a:pt x="3243" y="1516"/>
                  </a:lnTo>
                  <a:lnTo>
                    <a:pt x="3191" y="1516"/>
                  </a:lnTo>
                  <a:lnTo>
                    <a:pt x="3191" y="15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6" name="Freeform 22">
              <a:extLst>
                <a:ext uri="{FF2B5EF4-FFF2-40B4-BE49-F238E27FC236}">
                  <a16:creationId xmlns:a16="http://schemas.microsoft.com/office/drawing/2014/main" id="{CDDB0330-AF3D-4483-90A4-D877F3E9610B}"/>
                </a:ext>
              </a:extLst>
            </p:cNvPr>
            <p:cNvSpPr>
              <a:spLocks/>
            </p:cNvSpPr>
            <p:nvPr/>
          </p:nvSpPr>
          <p:spPr bwMode="auto">
            <a:xfrm>
              <a:off x="-3337" y="1420"/>
              <a:ext cx="13618" cy="821"/>
            </a:xfrm>
            <a:custGeom>
              <a:avLst/>
              <a:gdLst>
                <a:gd name="T0" fmla="*/ 2873 w 13618"/>
                <a:gd name="T1" fmla="*/ 1608 h 1640"/>
                <a:gd name="T2" fmla="*/ 2454 w 13618"/>
                <a:gd name="T3" fmla="*/ 1475 h 1640"/>
                <a:gd name="T4" fmla="*/ 1820 w 13618"/>
                <a:gd name="T5" fmla="*/ 1117 h 1640"/>
                <a:gd name="T6" fmla="*/ 1109 w 13618"/>
                <a:gd name="T7" fmla="*/ 597 h 1640"/>
                <a:gd name="T8" fmla="*/ 559 w 13618"/>
                <a:gd name="T9" fmla="*/ 245 h 1640"/>
                <a:gd name="T10" fmla="*/ 142 w 13618"/>
                <a:gd name="T11" fmla="*/ 66 h 1640"/>
                <a:gd name="T12" fmla="*/ 51 w 13618"/>
                <a:gd name="T13" fmla="*/ 32 h 1640"/>
                <a:gd name="T14" fmla="*/ 378 w 13618"/>
                <a:gd name="T15" fmla="*/ 147 h 1640"/>
                <a:gd name="T16" fmla="*/ 930 w 13618"/>
                <a:gd name="T17" fmla="*/ 463 h 1640"/>
                <a:gd name="T18" fmla="*/ 1706 w 13618"/>
                <a:gd name="T19" fmla="*/ 1032 h 1640"/>
                <a:gd name="T20" fmla="*/ 2256 w 13618"/>
                <a:gd name="T21" fmla="*/ 1371 h 1640"/>
                <a:gd name="T22" fmla="*/ 2585 w 13618"/>
                <a:gd name="T23" fmla="*/ 1520 h 1640"/>
                <a:gd name="T24" fmla="*/ 2891 w 13618"/>
                <a:gd name="T25" fmla="*/ 1606 h 1640"/>
                <a:gd name="T26" fmla="*/ 3176 w 13618"/>
                <a:gd name="T27" fmla="*/ 1635 h 1640"/>
                <a:gd name="T28" fmla="*/ 3405 w 13618"/>
                <a:gd name="T29" fmla="*/ 1614 h 1640"/>
                <a:gd name="T30" fmla="*/ 3685 w 13618"/>
                <a:gd name="T31" fmla="*/ 1527 h 1640"/>
                <a:gd name="T32" fmla="*/ 4239 w 13618"/>
                <a:gd name="T33" fmla="*/ 1232 h 1640"/>
                <a:gd name="T34" fmla="*/ 4889 w 13618"/>
                <a:gd name="T35" fmla="*/ 766 h 1640"/>
                <a:gd name="T36" fmla="*/ 5554 w 13618"/>
                <a:gd name="T37" fmla="*/ 318 h 1640"/>
                <a:gd name="T38" fmla="*/ 6014 w 13618"/>
                <a:gd name="T39" fmla="*/ 105 h 1640"/>
                <a:gd name="T40" fmla="*/ 6348 w 13618"/>
                <a:gd name="T41" fmla="*/ 19 h 1640"/>
                <a:gd name="T42" fmla="*/ 6660 w 13618"/>
                <a:gd name="T43" fmla="*/ 4 h 1640"/>
                <a:gd name="T44" fmla="*/ 6904 w 13618"/>
                <a:gd name="T45" fmla="*/ 45 h 1640"/>
                <a:gd name="T46" fmla="*/ 7277 w 13618"/>
                <a:gd name="T47" fmla="*/ 192 h 1640"/>
                <a:gd name="T48" fmla="*/ 7829 w 13618"/>
                <a:gd name="T49" fmla="*/ 527 h 1640"/>
                <a:gd name="T50" fmla="*/ 8514 w 13618"/>
                <a:gd name="T51" fmla="*/ 1030 h 1640"/>
                <a:gd name="T52" fmla="*/ 9120 w 13618"/>
                <a:gd name="T53" fmla="*/ 1401 h 1640"/>
                <a:gd name="T54" fmla="*/ 9445 w 13618"/>
                <a:gd name="T55" fmla="*/ 1539 h 1640"/>
                <a:gd name="T56" fmla="*/ 9746 w 13618"/>
                <a:gd name="T57" fmla="*/ 1616 h 1640"/>
                <a:gd name="T58" fmla="*/ 10030 w 13618"/>
                <a:gd name="T59" fmla="*/ 1633 h 1640"/>
                <a:gd name="T60" fmla="*/ 10259 w 13618"/>
                <a:gd name="T61" fmla="*/ 1601 h 1640"/>
                <a:gd name="T62" fmla="*/ 10584 w 13618"/>
                <a:gd name="T63" fmla="*/ 1486 h 1640"/>
                <a:gd name="T64" fmla="*/ 11136 w 13618"/>
                <a:gd name="T65" fmla="*/ 1171 h 1640"/>
                <a:gd name="T66" fmla="*/ 11912 w 13618"/>
                <a:gd name="T67" fmla="*/ 604 h 1640"/>
                <a:gd name="T68" fmla="*/ 12466 w 13618"/>
                <a:gd name="T69" fmla="*/ 264 h 1640"/>
                <a:gd name="T70" fmla="*/ 12879 w 13618"/>
                <a:gd name="T71" fmla="*/ 86 h 1640"/>
                <a:gd name="T72" fmla="*/ 13208 w 13618"/>
                <a:gd name="T73" fmla="*/ 13 h 1640"/>
                <a:gd name="T74" fmla="*/ 13518 w 13618"/>
                <a:gd name="T75" fmla="*/ 7 h 1640"/>
                <a:gd name="T76" fmla="*/ 13524 w 13618"/>
                <a:gd name="T77" fmla="*/ 15 h 1640"/>
                <a:gd name="T78" fmla="*/ 13247 w 13618"/>
                <a:gd name="T79" fmla="*/ 13 h 1640"/>
                <a:gd name="T80" fmla="*/ 12951 w 13618"/>
                <a:gd name="T81" fmla="*/ 71 h 1640"/>
                <a:gd name="T82" fmla="*/ 12634 w 13618"/>
                <a:gd name="T83" fmla="*/ 188 h 1640"/>
                <a:gd name="T84" fmla="*/ 12170 w 13618"/>
                <a:gd name="T85" fmla="*/ 441 h 1640"/>
                <a:gd name="T86" fmla="*/ 11511 w 13618"/>
                <a:gd name="T87" fmla="*/ 913 h 1640"/>
                <a:gd name="T88" fmla="*/ 10865 w 13618"/>
                <a:gd name="T89" fmla="*/ 1350 h 1640"/>
                <a:gd name="T90" fmla="*/ 10403 w 13618"/>
                <a:gd name="T91" fmla="*/ 1567 h 1640"/>
                <a:gd name="T92" fmla="*/ 10165 w 13618"/>
                <a:gd name="T93" fmla="*/ 1627 h 1640"/>
                <a:gd name="T94" fmla="*/ 9858 w 13618"/>
                <a:gd name="T95" fmla="*/ 1635 h 1640"/>
                <a:gd name="T96" fmla="*/ 9530 w 13618"/>
                <a:gd name="T97" fmla="*/ 1571 h 1640"/>
                <a:gd name="T98" fmla="*/ 9164 w 13618"/>
                <a:gd name="T99" fmla="*/ 1429 h 1640"/>
                <a:gd name="T100" fmla="*/ 8510 w 13618"/>
                <a:gd name="T101" fmla="*/ 1036 h 1640"/>
                <a:gd name="T102" fmla="*/ 7825 w 13618"/>
                <a:gd name="T103" fmla="*/ 533 h 1640"/>
                <a:gd name="T104" fmla="*/ 7273 w 13618"/>
                <a:gd name="T105" fmla="*/ 198 h 1640"/>
                <a:gd name="T106" fmla="*/ 6902 w 13618"/>
                <a:gd name="T107" fmla="*/ 53 h 1640"/>
                <a:gd name="T108" fmla="*/ 6673 w 13618"/>
                <a:gd name="T109" fmla="*/ 11 h 1640"/>
                <a:gd name="T110" fmla="*/ 6392 w 13618"/>
                <a:gd name="T111" fmla="*/ 19 h 1640"/>
                <a:gd name="T112" fmla="*/ 6093 w 13618"/>
                <a:gd name="T113" fmla="*/ 86 h 1640"/>
                <a:gd name="T114" fmla="*/ 5772 w 13618"/>
                <a:gd name="T115" fmla="*/ 213 h 1640"/>
                <a:gd name="T116" fmla="*/ 5238 w 13618"/>
                <a:gd name="T117" fmla="*/ 522 h 1640"/>
                <a:gd name="T118" fmla="*/ 4518 w 13618"/>
                <a:gd name="T119" fmla="*/ 1049 h 1640"/>
                <a:gd name="T120" fmla="*/ 3966 w 13618"/>
                <a:gd name="T121" fmla="*/ 1403 h 1640"/>
                <a:gd name="T122" fmla="*/ 3547 w 13618"/>
                <a:gd name="T123" fmla="*/ 1582 h 1640"/>
                <a:gd name="T124" fmla="*/ 3292 w 13618"/>
                <a:gd name="T125" fmla="*/ 1637 h 1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618" h="1640">
                  <a:moveTo>
                    <a:pt x="3174" y="1640"/>
                  </a:moveTo>
                  <a:lnTo>
                    <a:pt x="3174" y="1640"/>
                  </a:lnTo>
                  <a:lnTo>
                    <a:pt x="3100" y="1638"/>
                  </a:lnTo>
                  <a:lnTo>
                    <a:pt x="3026" y="1633"/>
                  </a:lnTo>
                  <a:lnTo>
                    <a:pt x="2950" y="1623"/>
                  </a:lnTo>
                  <a:lnTo>
                    <a:pt x="2873" y="1608"/>
                  </a:lnTo>
                  <a:lnTo>
                    <a:pt x="2795" y="1591"/>
                  </a:lnTo>
                  <a:lnTo>
                    <a:pt x="2714" y="1569"/>
                  </a:lnTo>
                  <a:lnTo>
                    <a:pt x="2633" y="1544"/>
                  </a:lnTo>
                  <a:lnTo>
                    <a:pt x="2553" y="1514"/>
                  </a:lnTo>
                  <a:lnTo>
                    <a:pt x="2553" y="1514"/>
                  </a:lnTo>
                  <a:lnTo>
                    <a:pt x="2454" y="1475"/>
                  </a:lnTo>
                  <a:lnTo>
                    <a:pt x="2356" y="1429"/>
                  </a:lnTo>
                  <a:lnTo>
                    <a:pt x="2256" y="1378"/>
                  </a:lnTo>
                  <a:lnTo>
                    <a:pt x="2151" y="1322"/>
                  </a:lnTo>
                  <a:lnTo>
                    <a:pt x="2044" y="1260"/>
                  </a:lnTo>
                  <a:lnTo>
                    <a:pt x="1933" y="1192"/>
                  </a:lnTo>
                  <a:lnTo>
                    <a:pt x="1820" y="1117"/>
                  </a:lnTo>
                  <a:lnTo>
                    <a:pt x="1702" y="1036"/>
                  </a:lnTo>
                  <a:lnTo>
                    <a:pt x="1702" y="1036"/>
                  </a:lnTo>
                  <a:lnTo>
                    <a:pt x="1482" y="872"/>
                  </a:lnTo>
                  <a:lnTo>
                    <a:pt x="1482" y="872"/>
                  </a:lnTo>
                  <a:lnTo>
                    <a:pt x="1294" y="732"/>
                  </a:lnTo>
                  <a:lnTo>
                    <a:pt x="1109" y="597"/>
                  </a:lnTo>
                  <a:lnTo>
                    <a:pt x="1017" y="531"/>
                  </a:lnTo>
                  <a:lnTo>
                    <a:pt x="925" y="469"/>
                  </a:lnTo>
                  <a:lnTo>
                    <a:pt x="834" y="409"/>
                  </a:lnTo>
                  <a:lnTo>
                    <a:pt x="742" y="350"/>
                  </a:lnTo>
                  <a:lnTo>
                    <a:pt x="650" y="296"/>
                  </a:lnTo>
                  <a:lnTo>
                    <a:pt x="559" y="245"/>
                  </a:lnTo>
                  <a:lnTo>
                    <a:pt x="465" y="196"/>
                  </a:lnTo>
                  <a:lnTo>
                    <a:pt x="373" y="152"/>
                  </a:lnTo>
                  <a:lnTo>
                    <a:pt x="282" y="115"/>
                  </a:lnTo>
                  <a:lnTo>
                    <a:pt x="236" y="96"/>
                  </a:lnTo>
                  <a:lnTo>
                    <a:pt x="188" y="81"/>
                  </a:lnTo>
                  <a:lnTo>
                    <a:pt x="142" y="66"/>
                  </a:lnTo>
                  <a:lnTo>
                    <a:pt x="94" y="51"/>
                  </a:lnTo>
                  <a:lnTo>
                    <a:pt x="48" y="39"/>
                  </a:lnTo>
                  <a:lnTo>
                    <a:pt x="0" y="28"/>
                  </a:lnTo>
                  <a:lnTo>
                    <a:pt x="3" y="21"/>
                  </a:lnTo>
                  <a:lnTo>
                    <a:pt x="3" y="21"/>
                  </a:lnTo>
                  <a:lnTo>
                    <a:pt x="51" y="32"/>
                  </a:lnTo>
                  <a:lnTo>
                    <a:pt x="99" y="45"/>
                  </a:lnTo>
                  <a:lnTo>
                    <a:pt x="144" y="58"/>
                  </a:lnTo>
                  <a:lnTo>
                    <a:pt x="190" y="73"/>
                  </a:lnTo>
                  <a:lnTo>
                    <a:pt x="238" y="90"/>
                  </a:lnTo>
                  <a:lnTo>
                    <a:pt x="284" y="107"/>
                  </a:lnTo>
                  <a:lnTo>
                    <a:pt x="378" y="147"/>
                  </a:lnTo>
                  <a:lnTo>
                    <a:pt x="469" y="190"/>
                  </a:lnTo>
                  <a:lnTo>
                    <a:pt x="561" y="237"/>
                  </a:lnTo>
                  <a:lnTo>
                    <a:pt x="653" y="290"/>
                  </a:lnTo>
                  <a:lnTo>
                    <a:pt x="746" y="344"/>
                  </a:lnTo>
                  <a:lnTo>
                    <a:pt x="838" y="403"/>
                  </a:lnTo>
                  <a:lnTo>
                    <a:pt x="930" y="463"/>
                  </a:lnTo>
                  <a:lnTo>
                    <a:pt x="1021" y="525"/>
                  </a:lnTo>
                  <a:lnTo>
                    <a:pt x="1113" y="591"/>
                  </a:lnTo>
                  <a:lnTo>
                    <a:pt x="1300" y="727"/>
                  </a:lnTo>
                  <a:lnTo>
                    <a:pt x="1488" y="868"/>
                  </a:lnTo>
                  <a:lnTo>
                    <a:pt x="1488" y="868"/>
                  </a:lnTo>
                  <a:lnTo>
                    <a:pt x="1706" y="1032"/>
                  </a:lnTo>
                  <a:lnTo>
                    <a:pt x="1706" y="1032"/>
                  </a:lnTo>
                  <a:lnTo>
                    <a:pt x="1835" y="1119"/>
                  </a:lnTo>
                  <a:lnTo>
                    <a:pt x="1959" y="1200"/>
                  </a:lnTo>
                  <a:lnTo>
                    <a:pt x="2081" y="1275"/>
                  </a:lnTo>
                  <a:lnTo>
                    <a:pt x="2199" y="1341"/>
                  </a:lnTo>
                  <a:lnTo>
                    <a:pt x="2256" y="1371"/>
                  </a:lnTo>
                  <a:lnTo>
                    <a:pt x="2313" y="1401"/>
                  </a:lnTo>
                  <a:lnTo>
                    <a:pt x="2369" y="1427"/>
                  </a:lnTo>
                  <a:lnTo>
                    <a:pt x="2424" y="1454"/>
                  </a:lnTo>
                  <a:lnTo>
                    <a:pt x="2478" y="1478"/>
                  </a:lnTo>
                  <a:lnTo>
                    <a:pt x="2533" y="1499"/>
                  </a:lnTo>
                  <a:lnTo>
                    <a:pt x="2585" y="1520"/>
                  </a:lnTo>
                  <a:lnTo>
                    <a:pt x="2638" y="1539"/>
                  </a:lnTo>
                  <a:lnTo>
                    <a:pt x="2690" y="1556"/>
                  </a:lnTo>
                  <a:lnTo>
                    <a:pt x="2740" y="1571"/>
                  </a:lnTo>
                  <a:lnTo>
                    <a:pt x="2790" y="1584"/>
                  </a:lnTo>
                  <a:lnTo>
                    <a:pt x="2840" y="1597"/>
                  </a:lnTo>
                  <a:lnTo>
                    <a:pt x="2891" y="1606"/>
                  </a:lnTo>
                  <a:lnTo>
                    <a:pt x="2939" y="1616"/>
                  </a:lnTo>
                  <a:lnTo>
                    <a:pt x="2989" y="1623"/>
                  </a:lnTo>
                  <a:lnTo>
                    <a:pt x="3037" y="1629"/>
                  </a:lnTo>
                  <a:lnTo>
                    <a:pt x="3083" y="1633"/>
                  </a:lnTo>
                  <a:lnTo>
                    <a:pt x="3131" y="1635"/>
                  </a:lnTo>
                  <a:lnTo>
                    <a:pt x="3176" y="1635"/>
                  </a:lnTo>
                  <a:lnTo>
                    <a:pt x="3224" y="1633"/>
                  </a:lnTo>
                  <a:lnTo>
                    <a:pt x="3270" y="1631"/>
                  </a:lnTo>
                  <a:lnTo>
                    <a:pt x="3314" y="1627"/>
                  </a:lnTo>
                  <a:lnTo>
                    <a:pt x="3360" y="1621"/>
                  </a:lnTo>
                  <a:lnTo>
                    <a:pt x="3405" y="1614"/>
                  </a:lnTo>
                  <a:lnTo>
                    <a:pt x="3405" y="1614"/>
                  </a:lnTo>
                  <a:lnTo>
                    <a:pt x="3451" y="1603"/>
                  </a:lnTo>
                  <a:lnTo>
                    <a:pt x="3499" y="1589"/>
                  </a:lnTo>
                  <a:lnTo>
                    <a:pt x="3545" y="1576"/>
                  </a:lnTo>
                  <a:lnTo>
                    <a:pt x="3593" y="1561"/>
                  </a:lnTo>
                  <a:lnTo>
                    <a:pt x="3639" y="1544"/>
                  </a:lnTo>
                  <a:lnTo>
                    <a:pt x="3685" y="1527"/>
                  </a:lnTo>
                  <a:lnTo>
                    <a:pt x="3778" y="1488"/>
                  </a:lnTo>
                  <a:lnTo>
                    <a:pt x="3870" y="1444"/>
                  </a:lnTo>
                  <a:lnTo>
                    <a:pt x="3962" y="1397"/>
                  </a:lnTo>
                  <a:lnTo>
                    <a:pt x="4053" y="1345"/>
                  </a:lnTo>
                  <a:lnTo>
                    <a:pt x="4147" y="1290"/>
                  </a:lnTo>
                  <a:lnTo>
                    <a:pt x="4239" y="1232"/>
                  </a:lnTo>
                  <a:lnTo>
                    <a:pt x="4330" y="1171"/>
                  </a:lnTo>
                  <a:lnTo>
                    <a:pt x="4422" y="1109"/>
                  </a:lnTo>
                  <a:lnTo>
                    <a:pt x="4514" y="1043"/>
                  </a:lnTo>
                  <a:lnTo>
                    <a:pt x="4701" y="908"/>
                  </a:lnTo>
                  <a:lnTo>
                    <a:pt x="4889" y="766"/>
                  </a:lnTo>
                  <a:lnTo>
                    <a:pt x="4889" y="766"/>
                  </a:lnTo>
                  <a:lnTo>
                    <a:pt x="5105" y="604"/>
                  </a:lnTo>
                  <a:lnTo>
                    <a:pt x="5105" y="604"/>
                  </a:lnTo>
                  <a:lnTo>
                    <a:pt x="5222" y="523"/>
                  </a:lnTo>
                  <a:lnTo>
                    <a:pt x="5336" y="450"/>
                  </a:lnTo>
                  <a:lnTo>
                    <a:pt x="5447" y="380"/>
                  </a:lnTo>
                  <a:lnTo>
                    <a:pt x="5554" y="318"/>
                  </a:lnTo>
                  <a:lnTo>
                    <a:pt x="5659" y="262"/>
                  </a:lnTo>
                  <a:lnTo>
                    <a:pt x="5761" y="213"/>
                  </a:lnTo>
                  <a:lnTo>
                    <a:pt x="5859" y="167"/>
                  </a:lnTo>
                  <a:lnTo>
                    <a:pt x="5955" y="128"/>
                  </a:lnTo>
                  <a:lnTo>
                    <a:pt x="5955" y="128"/>
                  </a:lnTo>
                  <a:lnTo>
                    <a:pt x="6014" y="105"/>
                  </a:lnTo>
                  <a:lnTo>
                    <a:pt x="6071" y="86"/>
                  </a:lnTo>
                  <a:lnTo>
                    <a:pt x="6128" y="70"/>
                  </a:lnTo>
                  <a:lnTo>
                    <a:pt x="6182" y="54"/>
                  </a:lnTo>
                  <a:lnTo>
                    <a:pt x="6239" y="41"/>
                  </a:lnTo>
                  <a:lnTo>
                    <a:pt x="6293" y="28"/>
                  </a:lnTo>
                  <a:lnTo>
                    <a:pt x="6348" y="19"/>
                  </a:lnTo>
                  <a:lnTo>
                    <a:pt x="6400" y="11"/>
                  </a:lnTo>
                  <a:lnTo>
                    <a:pt x="6453" y="5"/>
                  </a:lnTo>
                  <a:lnTo>
                    <a:pt x="6505" y="2"/>
                  </a:lnTo>
                  <a:lnTo>
                    <a:pt x="6557" y="0"/>
                  </a:lnTo>
                  <a:lnTo>
                    <a:pt x="6610" y="2"/>
                  </a:lnTo>
                  <a:lnTo>
                    <a:pt x="6660" y="4"/>
                  </a:lnTo>
                  <a:lnTo>
                    <a:pt x="6710" y="7"/>
                  </a:lnTo>
                  <a:lnTo>
                    <a:pt x="6760" y="13"/>
                  </a:lnTo>
                  <a:lnTo>
                    <a:pt x="6810" y="21"/>
                  </a:lnTo>
                  <a:lnTo>
                    <a:pt x="6810" y="21"/>
                  </a:lnTo>
                  <a:lnTo>
                    <a:pt x="6858" y="32"/>
                  </a:lnTo>
                  <a:lnTo>
                    <a:pt x="6904" y="45"/>
                  </a:lnTo>
                  <a:lnTo>
                    <a:pt x="6952" y="58"/>
                  </a:lnTo>
                  <a:lnTo>
                    <a:pt x="6998" y="75"/>
                  </a:lnTo>
                  <a:lnTo>
                    <a:pt x="7046" y="90"/>
                  </a:lnTo>
                  <a:lnTo>
                    <a:pt x="7092" y="109"/>
                  </a:lnTo>
                  <a:lnTo>
                    <a:pt x="7183" y="149"/>
                  </a:lnTo>
                  <a:lnTo>
                    <a:pt x="7277" y="192"/>
                  </a:lnTo>
                  <a:lnTo>
                    <a:pt x="7369" y="239"/>
                  </a:lnTo>
                  <a:lnTo>
                    <a:pt x="7460" y="290"/>
                  </a:lnTo>
                  <a:lnTo>
                    <a:pt x="7554" y="344"/>
                  </a:lnTo>
                  <a:lnTo>
                    <a:pt x="7646" y="403"/>
                  </a:lnTo>
                  <a:lnTo>
                    <a:pt x="7737" y="463"/>
                  </a:lnTo>
                  <a:lnTo>
                    <a:pt x="7829" y="527"/>
                  </a:lnTo>
                  <a:lnTo>
                    <a:pt x="7923" y="593"/>
                  </a:lnTo>
                  <a:lnTo>
                    <a:pt x="8108" y="729"/>
                  </a:lnTo>
                  <a:lnTo>
                    <a:pt x="8296" y="868"/>
                  </a:lnTo>
                  <a:lnTo>
                    <a:pt x="8296" y="868"/>
                  </a:lnTo>
                  <a:lnTo>
                    <a:pt x="8514" y="1030"/>
                  </a:lnTo>
                  <a:lnTo>
                    <a:pt x="8514" y="1030"/>
                  </a:lnTo>
                  <a:lnTo>
                    <a:pt x="8643" y="1119"/>
                  </a:lnTo>
                  <a:lnTo>
                    <a:pt x="8767" y="1200"/>
                  </a:lnTo>
                  <a:lnTo>
                    <a:pt x="8887" y="1273"/>
                  </a:lnTo>
                  <a:lnTo>
                    <a:pt x="9005" y="1341"/>
                  </a:lnTo>
                  <a:lnTo>
                    <a:pt x="9064" y="1371"/>
                  </a:lnTo>
                  <a:lnTo>
                    <a:pt x="9120" y="1401"/>
                  </a:lnTo>
                  <a:lnTo>
                    <a:pt x="9175" y="1427"/>
                  </a:lnTo>
                  <a:lnTo>
                    <a:pt x="9232" y="1454"/>
                  </a:lnTo>
                  <a:lnTo>
                    <a:pt x="9286" y="1476"/>
                  </a:lnTo>
                  <a:lnTo>
                    <a:pt x="9339" y="1499"/>
                  </a:lnTo>
                  <a:lnTo>
                    <a:pt x="9393" y="1520"/>
                  </a:lnTo>
                  <a:lnTo>
                    <a:pt x="9445" y="1539"/>
                  </a:lnTo>
                  <a:lnTo>
                    <a:pt x="9496" y="1556"/>
                  </a:lnTo>
                  <a:lnTo>
                    <a:pt x="9548" y="1571"/>
                  </a:lnTo>
                  <a:lnTo>
                    <a:pt x="9598" y="1584"/>
                  </a:lnTo>
                  <a:lnTo>
                    <a:pt x="9648" y="1597"/>
                  </a:lnTo>
                  <a:lnTo>
                    <a:pt x="9698" y="1606"/>
                  </a:lnTo>
                  <a:lnTo>
                    <a:pt x="9746" y="1616"/>
                  </a:lnTo>
                  <a:lnTo>
                    <a:pt x="9794" y="1621"/>
                  </a:lnTo>
                  <a:lnTo>
                    <a:pt x="9842" y="1627"/>
                  </a:lnTo>
                  <a:lnTo>
                    <a:pt x="9890" y="1631"/>
                  </a:lnTo>
                  <a:lnTo>
                    <a:pt x="9938" y="1633"/>
                  </a:lnTo>
                  <a:lnTo>
                    <a:pt x="9984" y="1635"/>
                  </a:lnTo>
                  <a:lnTo>
                    <a:pt x="10030" y="1633"/>
                  </a:lnTo>
                  <a:lnTo>
                    <a:pt x="10076" y="1631"/>
                  </a:lnTo>
                  <a:lnTo>
                    <a:pt x="10122" y="1625"/>
                  </a:lnTo>
                  <a:lnTo>
                    <a:pt x="10167" y="1620"/>
                  </a:lnTo>
                  <a:lnTo>
                    <a:pt x="10213" y="1612"/>
                  </a:lnTo>
                  <a:lnTo>
                    <a:pt x="10213" y="1612"/>
                  </a:lnTo>
                  <a:lnTo>
                    <a:pt x="10259" y="1601"/>
                  </a:lnTo>
                  <a:lnTo>
                    <a:pt x="10307" y="1589"/>
                  </a:lnTo>
                  <a:lnTo>
                    <a:pt x="10353" y="1574"/>
                  </a:lnTo>
                  <a:lnTo>
                    <a:pt x="10399" y="1559"/>
                  </a:lnTo>
                  <a:lnTo>
                    <a:pt x="10447" y="1544"/>
                  </a:lnTo>
                  <a:lnTo>
                    <a:pt x="10492" y="1525"/>
                  </a:lnTo>
                  <a:lnTo>
                    <a:pt x="10584" y="1486"/>
                  </a:lnTo>
                  <a:lnTo>
                    <a:pt x="10678" y="1443"/>
                  </a:lnTo>
                  <a:lnTo>
                    <a:pt x="10769" y="1395"/>
                  </a:lnTo>
                  <a:lnTo>
                    <a:pt x="10861" y="1345"/>
                  </a:lnTo>
                  <a:lnTo>
                    <a:pt x="10953" y="1290"/>
                  </a:lnTo>
                  <a:lnTo>
                    <a:pt x="11044" y="1232"/>
                  </a:lnTo>
                  <a:lnTo>
                    <a:pt x="11136" y="1171"/>
                  </a:lnTo>
                  <a:lnTo>
                    <a:pt x="11230" y="1107"/>
                  </a:lnTo>
                  <a:lnTo>
                    <a:pt x="11321" y="1043"/>
                  </a:lnTo>
                  <a:lnTo>
                    <a:pt x="11507" y="908"/>
                  </a:lnTo>
                  <a:lnTo>
                    <a:pt x="11694" y="766"/>
                  </a:lnTo>
                  <a:lnTo>
                    <a:pt x="11694" y="766"/>
                  </a:lnTo>
                  <a:lnTo>
                    <a:pt x="11912" y="604"/>
                  </a:lnTo>
                  <a:lnTo>
                    <a:pt x="11912" y="604"/>
                  </a:lnTo>
                  <a:lnTo>
                    <a:pt x="12030" y="525"/>
                  </a:lnTo>
                  <a:lnTo>
                    <a:pt x="12144" y="450"/>
                  </a:lnTo>
                  <a:lnTo>
                    <a:pt x="12255" y="382"/>
                  </a:lnTo>
                  <a:lnTo>
                    <a:pt x="12362" y="320"/>
                  </a:lnTo>
                  <a:lnTo>
                    <a:pt x="12466" y="264"/>
                  </a:lnTo>
                  <a:lnTo>
                    <a:pt x="12567" y="213"/>
                  </a:lnTo>
                  <a:lnTo>
                    <a:pt x="12665" y="167"/>
                  </a:lnTo>
                  <a:lnTo>
                    <a:pt x="12763" y="128"/>
                  </a:lnTo>
                  <a:lnTo>
                    <a:pt x="12763" y="128"/>
                  </a:lnTo>
                  <a:lnTo>
                    <a:pt x="12820" y="107"/>
                  </a:lnTo>
                  <a:lnTo>
                    <a:pt x="12879" y="86"/>
                  </a:lnTo>
                  <a:lnTo>
                    <a:pt x="12933" y="70"/>
                  </a:lnTo>
                  <a:lnTo>
                    <a:pt x="12990" y="54"/>
                  </a:lnTo>
                  <a:lnTo>
                    <a:pt x="13045" y="41"/>
                  </a:lnTo>
                  <a:lnTo>
                    <a:pt x="13101" y="30"/>
                  </a:lnTo>
                  <a:lnTo>
                    <a:pt x="13154" y="21"/>
                  </a:lnTo>
                  <a:lnTo>
                    <a:pt x="13208" y="13"/>
                  </a:lnTo>
                  <a:lnTo>
                    <a:pt x="13260" y="7"/>
                  </a:lnTo>
                  <a:lnTo>
                    <a:pt x="13313" y="4"/>
                  </a:lnTo>
                  <a:lnTo>
                    <a:pt x="13365" y="2"/>
                  </a:lnTo>
                  <a:lnTo>
                    <a:pt x="13415" y="2"/>
                  </a:lnTo>
                  <a:lnTo>
                    <a:pt x="13468" y="4"/>
                  </a:lnTo>
                  <a:lnTo>
                    <a:pt x="13518" y="7"/>
                  </a:lnTo>
                  <a:lnTo>
                    <a:pt x="13568" y="15"/>
                  </a:lnTo>
                  <a:lnTo>
                    <a:pt x="13618" y="22"/>
                  </a:lnTo>
                  <a:lnTo>
                    <a:pt x="13616" y="28"/>
                  </a:lnTo>
                  <a:lnTo>
                    <a:pt x="13616" y="28"/>
                  </a:lnTo>
                  <a:lnTo>
                    <a:pt x="13570" y="21"/>
                  </a:lnTo>
                  <a:lnTo>
                    <a:pt x="13524" y="15"/>
                  </a:lnTo>
                  <a:lnTo>
                    <a:pt x="13481" y="11"/>
                  </a:lnTo>
                  <a:lnTo>
                    <a:pt x="13435" y="9"/>
                  </a:lnTo>
                  <a:lnTo>
                    <a:pt x="13387" y="7"/>
                  </a:lnTo>
                  <a:lnTo>
                    <a:pt x="13341" y="7"/>
                  </a:lnTo>
                  <a:lnTo>
                    <a:pt x="13293" y="9"/>
                  </a:lnTo>
                  <a:lnTo>
                    <a:pt x="13247" y="13"/>
                  </a:lnTo>
                  <a:lnTo>
                    <a:pt x="13199" y="19"/>
                  </a:lnTo>
                  <a:lnTo>
                    <a:pt x="13149" y="26"/>
                  </a:lnTo>
                  <a:lnTo>
                    <a:pt x="13101" y="36"/>
                  </a:lnTo>
                  <a:lnTo>
                    <a:pt x="13051" y="45"/>
                  </a:lnTo>
                  <a:lnTo>
                    <a:pt x="13001" y="58"/>
                  </a:lnTo>
                  <a:lnTo>
                    <a:pt x="12951" y="71"/>
                  </a:lnTo>
                  <a:lnTo>
                    <a:pt x="12901" y="86"/>
                  </a:lnTo>
                  <a:lnTo>
                    <a:pt x="12848" y="103"/>
                  </a:lnTo>
                  <a:lnTo>
                    <a:pt x="12796" y="122"/>
                  </a:lnTo>
                  <a:lnTo>
                    <a:pt x="12744" y="143"/>
                  </a:lnTo>
                  <a:lnTo>
                    <a:pt x="12689" y="164"/>
                  </a:lnTo>
                  <a:lnTo>
                    <a:pt x="12634" y="188"/>
                  </a:lnTo>
                  <a:lnTo>
                    <a:pt x="12580" y="215"/>
                  </a:lnTo>
                  <a:lnTo>
                    <a:pt x="12523" y="241"/>
                  </a:lnTo>
                  <a:lnTo>
                    <a:pt x="12466" y="269"/>
                  </a:lnTo>
                  <a:lnTo>
                    <a:pt x="12410" y="301"/>
                  </a:lnTo>
                  <a:lnTo>
                    <a:pt x="12292" y="367"/>
                  </a:lnTo>
                  <a:lnTo>
                    <a:pt x="12170" y="441"/>
                  </a:lnTo>
                  <a:lnTo>
                    <a:pt x="12046" y="522"/>
                  </a:lnTo>
                  <a:lnTo>
                    <a:pt x="11917" y="610"/>
                  </a:lnTo>
                  <a:lnTo>
                    <a:pt x="11917" y="610"/>
                  </a:lnTo>
                  <a:lnTo>
                    <a:pt x="11701" y="772"/>
                  </a:lnTo>
                  <a:lnTo>
                    <a:pt x="11701" y="772"/>
                  </a:lnTo>
                  <a:lnTo>
                    <a:pt x="11511" y="913"/>
                  </a:lnTo>
                  <a:lnTo>
                    <a:pt x="11326" y="1049"/>
                  </a:lnTo>
                  <a:lnTo>
                    <a:pt x="11234" y="1113"/>
                  </a:lnTo>
                  <a:lnTo>
                    <a:pt x="11140" y="1177"/>
                  </a:lnTo>
                  <a:lnTo>
                    <a:pt x="11049" y="1237"/>
                  </a:lnTo>
                  <a:lnTo>
                    <a:pt x="10957" y="1296"/>
                  </a:lnTo>
                  <a:lnTo>
                    <a:pt x="10865" y="1350"/>
                  </a:lnTo>
                  <a:lnTo>
                    <a:pt x="10774" y="1401"/>
                  </a:lnTo>
                  <a:lnTo>
                    <a:pt x="10680" y="1450"/>
                  </a:lnTo>
                  <a:lnTo>
                    <a:pt x="10588" y="1493"/>
                  </a:lnTo>
                  <a:lnTo>
                    <a:pt x="10495" y="1533"/>
                  </a:lnTo>
                  <a:lnTo>
                    <a:pt x="10449" y="1550"/>
                  </a:lnTo>
                  <a:lnTo>
                    <a:pt x="10403" y="1567"/>
                  </a:lnTo>
                  <a:lnTo>
                    <a:pt x="10355" y="1582"/>
                  </a:lnTo>
                  <a:lnTo>
                    <a:pt x="10309" y="1595"/>
                  </a:lnTo>
                  <a:lnTo>
                    <a:pt x="10261" y="1608"/>
                  </a:lnTo>
                  <a:lnTo>
                    <a:pt x="10213" y="1620"/>
                  </a:lnTo>
                  <a:lnTo>
                    <a:pt x="10213" y="1620"/>
                  </a:lnTo>
                  <a:lnTo>
                    <a:pt x="10165" y="1627"/>
                  </a:lnTo>
                  <a:lnTo>
                    <a:pt x="10115" y="1633"/>
                  </a:lnTo>
                  <a:lnTo>
                    <a:pt x="10063" y="1638"/>
                  </a:lnTo>
                  <a:lnTo>
                    <a:pt x="10013" y="1640"/>
                  </a:lnTo>
                  <a:lnTo>
                    <a:pt x="9962" y="1640"/>
                  </a:lnTo>
                  <a:lnTo>
                    <a:pt x="9910" y="1638"/>
                  </a:lnTo>
                  <a:lnTo>
                    <a:pt x="9858" y="1635"/>
                  </a:lnTo>
                  <a:lnTo>
                    <a:pt x="9803" y="1629"/>
                  </a:lnTo>
                  <a:lnTo>
                    <a:pt x="9751" y="1621"/>
                  </a:lnTo>
                  <a:lnTo>
                    <a:pt x="9696" y="1612"/>
                  </a:lnTo>
                  <a:lnTo>
                    <a:pt x="9642" y="1601"/>
                  </a:lnTo>
                  <a:lnTo>
                    <a:pt x="9587" y="1588"/>
                  </a:lnTo>
                  <a:lnTo>
                    <a:pt x="9530" y="1571"/>
                  </a:lnTo>
                  <a:lnTo>
                    <a:pt x="9474" y="1554"/>
                  </a:lnTo>
                  <a:lnTo>
                    <a:pt x="9417" y="1535"/>
                  </a:lnTo>
                  <a:lnTo>
                    <a:pt x="9358" y="1514"/>
                  </a:lnTo>
                  <a:lnTo>
                    <a:pt x="9358" y="1514"/>
                  </a:lnTo>
                  <a:lnTo>
                    <a:pt x="9262" y="1475"/>
                  </a:lnTo>
                  <a:lnTo>
                    <a:pt x="9164" y="1429"/>
                  </a:lnTo>
                  <a:lnTo>
                    <a:pt x="9062" y="1378"/>
                  </a:lnTo>
                  <a:lnTo>
                    <a:pt x="8959" y="1322"/>
                  </a:lnTo>
                  <a:lnTo>
                    <a:pt x="8850" y="1260"/>
                  </a:lnTo>
                  <a:lnTo>
                    <a:pt x="8741" y="1192"/>
                  </a:lnTo>
                  <a:lnTo>
                    <a:pt x="8625" y="1117"/>
                  </a:lnTo>
                  <a:lnTo>
                    <a:pt x="8510" y="1036"/>
                  </a:lnTo>
                  <a:lnTo>
                    <a:pt x="8510" y="1036"/>
                  </a:lnTo>
                  <a:lnTo>
                    <a:pt x="8292" y="874"/>
                  </a:lnTo>
                  <a:lnTo>
                    <a:pt x="8292" y="874"/>
                  </a:lnTo>
                  <a:lnTo>
                    <a:pt x="8104" y="734"/>
                  </a:lnTo>
                  <a:lnTo>
                    <a:pt x="7919" y="599"/>
                  </a:lnTo>
                  <a:lnTo>
                    <a:pt x="7825" y="533"/>
                  </a:lnTo>
                  <a:lnTo>
                    <a:pt x="7733" y="469"/>
                  </a:lnTo>
                  <a:lnTo>
                    <a:pt x="7641" y="409"/>
                  </a:lnTo>
                  <a:lnTo>
                    <a:pt x="7550" y="350"/>
                  </a:lnTo>
                  <a:lnTo>
                    <a:pt x="7458" y="296"/>
                  </a:lnTo>
                  <a:lnTo>
                    <a:pt x="7367" y="245"/>
                  </a:lnTo>
                  <a:lnTo>
                    <a:pt x="7273" y="198"/>
                  </a:lnTo>
                  <a:lnTo>
                    <a:pt x="7181" y="154"/>
                  </a:lnTo>
                  <a:lnTo>
                    <a:pt x="7090" y="115"/>
                  </a:lnTo>
                  <a:lnTo>
                    <a:pt x="7042" y="98"/>
                  </a:lnTo>
                  <a:lnTo>
                    <a:pt x="6996" y="81"/>
                  </a:lnTo>
                  <a:lnTo>
                    <a:pt x="6950" y="66"/>
                  </a:lnTo>
                  <a:lnTo>
                    <a:pt x="6902" y="53"/>
                  </a:lnTo>
                  <a:lnTo>
                    <a:pt x="6856" y="39"/>
                  </a:lnTo>
                  <a:lnTo>
                    <a:pt x="6808" y="28"/>
                  </a:lnTo>
                  <a:lnTo>
                    <a:pt x="6808" y="28"/>
                  </a:lnTo>
                  <a:lnTo>
                    <a:pt x="6765" y="21"/>
                  </a:lnTo>
                  <a:lnTo>
                    <a:pt x="6719" y="15"/>
                  </a:lnTo>
                  <a:lnTo>
                    <a:pt x="6673" y="11"/>
                  </a:lnTo>
                  <a:lnTo>
                    <a:pt x="6627" y="7"/>
                  </a:lnTo>
                  <a:lnTo>
                    <a:pt x="6581" y="7"/>
                  </a:lnTo>
                  <a:lnTo>
                    <a:pt x="6533" y="7"/>
                  </a:lnTo>
                  <a:lnTo>
                    <a:pt x="6488" y="9"/>
                  </a:lnTo>
                  <a:lnTo>
                    <a:pt x="6440" y="13"/>
                  </a:lnTo>
                  <a:lnTo>
                    <a:pt x="6392" y="19"/>
                  </a:lnTo>
                  <a:lnTo>
                    <a:pt x="6344" y="26"/>
                  </a:lnTo>
                  <a:lnTo>
                    <a:pt x="6293" y="34"/>
                  </a:lnTo>
                  <a:lnTo>
                    <a:pt x="6245" y="45"/>
                  </a:lnTo>
                  <a:lnTo>
                    <a:pt x="6195" y="56"/>
                  </a:lnTo>
                  <a:lnTo>
                    <a:pt x="6145" y="70"/>
                  </a:lnTo>
                  <a:lnTo>
                    <a:pt x="6093" y="86"/>
                  </a:lnTo>
                  <a:lnTo>
                    <a:pt x="6040" y="103"/>
                  </a:lnTo>
                  <a:lnTo>
                    <a:pt x="5988" y="122"/>
                  </a:lnTo>
                  <a:lnTo>
                    <a:pt x="5936" y="141"/>
                  </a:lnTo>
                  <a:lnTo>
                    <a:pt x="5881" y="164"/>
                  </a:lnTo>
                  <a:lnTo>
                    <a:pt x="5827" y="188"/>
                  </a:lnTo>
                  <a:lnTo>
                    <a:pt x="5772" y="213"/>
                  </a:lnTo>
                  <a:lnTo>
                    <a:pt x="5715" y="241"/>
                  </a:lnTo>
                  <a:lnTo>
                    <a:pt x="5659" y="269"/>
                  </a:lnTo>
                  <a:lnTo>
                    <a:pt x="5602" y="301"/>
                  </a:lnTo>
                  <a:lnTo>
                    <a:pt x="5484" y="367"/>
                  </a:lnTo>
                  <a:lnTo>
                    <a:pt x="5364" y="441"/>
                  </a:lnTo>
                  <a:lnTo>
                    <a:pt x="5238" y="522"/>
                  </a:lnTo>
                  <a:lnTo>
                    <a:pt x="5111" y="610"/>
                  </a:lnTo>
                  <a:lnTo>
                    <a:pt x="5111" y="610"/>
                  </a:lnTo>
                  <a:lnTo>
                    <a:pt x="4893" y="772"/>
                  </a:lnTo>
                  <a:lnTo>
                    <a:pt x="4893" y="772"/>
                  </a:lnTo>
                  <a:lnTo>
                    <a:pt x="4705" y="913"/>
                  </a:lnTo>
                  <a:lnTo>
                    <a:pt x="4518" y="1049"/>
                  </a:lnTo>
                  <a:lnTo>
                    <a:pt x="4426" y="1115"/>
                  </a:lnTo>
                  <a:lnTo>
                    <a:pt x="4335" y="1177"/>
                  </a:lnTo>
                  <a:lnTo>
                    <a:pt x="4243" y="1237"/>
                  </a:lnTo>
                  <a:lnTo>
                    <a:pt x="4149" y="1296"/>
                  </a:lnTo>
                  <a:lnTo>
                    <a:pt x="4058" y="1350"/>
                  </a:lnTo>
                  <a:lnTo>
                    <a:pt x="3966" y="1403"/>
                  </a:lnTo>
                  <a:lnTo>
                    <a:pt x="3874" y="1450"/>
                  </a:lnTo>
                  <a:lnTo>
                    <a:pt x="3781" y="1493"/>
                  </a:lnTo>
                  <a:lnTo>
                    <a:pt x="3689" y="1533"/>
                  </a:lnTo>
                  <a:lnTo>
                    <a:pt x="3641" y="1550"/>
                  </a:lnTo>
                  <a:lnTo>
                    <a:pt x="3595" y="1567"/>
                  </a:lnTo>
                  <a:lnTo>
                    <a:pt x="3547" y="1582"/>
                  </a:lnTo>
                  <a:lnTo>
                    <a:pt x="3501" y="1597"/>
                  </a:lnTo>
                  <a:lnTo>
                    <a:pt x="3453" y="1608"/>
                  </a:lnTo>
                  <a:lnTo>
                    <a:pt x="3408" y="1620"/>
                  </a:lnTo>
                  <a:lnTo>
                    <a:pt x="3408" y="1620"/>
                  </a:lnTo>
                  <a:lnTo>
                    <a:pt x="3349" y="1629"/>
                  </a:lnTo>
                  <a:lnTo>
                    <a:pt x="3292" y="1637"/>
                  </a:lnTo>
                  <a:lnTo>
                    <a:pt x="3233" y="1640"/>
                  </a:lnTo>
                  <a:lnTo>
                    <a:pt x="3174" y="1640"/>
                  </a:lnTo>
                  <a:lnTo>
                    <a:pt x="3174" y="16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7" name="Freeform 23">
              <a:extLst>
                <a:ext uri="{FF2B5EF4-FFF2-40B4-BE49-F238E27FC236}">
                  <a16:creationId xmlns:a16="http://schemas.microsoft.com/office/drawing/2014/main" id="{329099E5-1A15-4856-89F2-56A5088829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446" y="1389"/>
              <a:ext cx="13631" cy="883"/>
            </a:xfrm>
            <a:custGeom>
              <a:avLst/>
              <a:gdLst>
                <a:gd name="T0" fmla="*/ 2956 w 13631"/>
                <a:gd name="T1" fmla="*/ 1749 h 1764"/>
                <a:gd name="T2" fmla="*/ 2393 w 13631"/>
                <a:gd name="T3" fmla="*/ 1567 h 1764"/>
                <a:gd name="T4" fmla="*/ 1704 w 13631"/>
                <a:gd name="T5" fmla="*/ 1130 h 1764"/>
                <a:gd name="T6" fmla="*/ 903 w 13631"/>
                <a:gd name="T7" fmla="*/ 499 h 1764"/>
                <a:gd name="T8" fmla="*/ 275 w 13631"/>
                <a:gd name="T9" fmla="*/ 126 h 1764"/>
                <a:gd name="T10" fmla="*/ 3 w 13631"/>
                <a:gd name="T11" fmla="*/ 26 h 1764"/>
                <a:gd name="T12" fmla="*/ 277 w 13631"/>
                <a:gd name="T13" fmla="*/ 120 h 1764"/>
                <a:gd name="T14" fmla="*/ 908 w 13631"/>
                <a:gd name="T15" fmla="*/ 493 h 1764"/>
                <a:gd name="T16" fmla="*/ 1708 w 13631"/>
                <a:gd name="T17" fmla="*/ 1126 h 1764"/>
                <a:gd name="T18" fmla="*/ 2251 w 13631"/>
                <a:gd name="T19" fmla="*/ 1484 h 1764"/>
                <a:gd name="T20" fmla="*/ 2633 w 13631"/>
                <a:gd name="T21" fmla="*/ 1661 h 1764"/>
                <a:gd name="T22" fmla="*/ 2989 w 13631"/>
                <a:gd name="T23" fmla="*/ 1747 h 1764"/>
                <a:gd name="T24" fmla="*/ 3318 w 13631"/>
                <a:gd name="T25" fmla="*/ 1747 h 1764"/>
                <a:gd name="T26" fmla="*/ 3593 w 13631"/>
                <a:gd name="T27" fmla="*/ 1676 h 1764"/>
                <a:gd name="T28" fmla="*/ 4132 w 13631"/>
                <a:gd name="T29" fmla="*/ 1390 h 1764"/>
                <a:gd name="T30" fmla="*/ 4854 w 13631"/>
                <a:gd name="T31" fmla="*/ 842 h 1764"/>
                <a:gd name="T32" fmla="*/ 5598 w 13631"/>
                <a:gd name="T33" fmla="*/ 307 h 1764"/>
                <a:gd name="T34" fmla="*/ 5986 w 13631"/>
                <a:gd name="T35" fmla="*/ 118 h 1764"/>
                <a:gd name="T36" fmla="*/ 6346 w 13631"/>
                <a:gd name="T37" fmla="*/ 19 h 1764"/>
                <a:gd name="T38" fmla="*/ 6679 w 13631"/>
                <a:gd name="T39" fmla="*/ 5 h 1764"/>
                <a:gd name="T40" fmla="*/ 6957 w 13631"/>
                <a:gd name="T41" fmla="*/ 67 h 1764"/>
                <a:gd name="T42" fmla="*/ 7454 w 13631"/>
                <a:gd name="T43" fmla="*/ 312 h 1764"/>
                <a:gd name="T44" fmla="*/ 8265 w 13631"/>
                <a:gd name="T45" fmla="*/ 919 h 1764"/>
                <a:gd name="T46" fmla="*/ 8950 w 13631"/>
                <a:gd name="T47" fmla="*/ 1418 h 1764"/>
                <a:gd name="T48" fmla="*/ 9343 w 13631"/>
                <a:gd name="T49" fmla="*/ 1619 h 1764"/>
                <a:gd name="T50" fmla="*/ 9705 w 13631"/>
                <a:gd name="T51" fmla="*/ 1731 h 1764"/>
                <a:gd name="T52" fmla="*/ 10041 w 13631"/>
                <a:gd name="T53" fmla="*/ 1757 h 1764"/>
                <a:gd name="T54" fmla="*/ 10316 w 13631"/>
                <a:gd name="T55" fmla="*/ 1706 h 1764"/>
                <a:gd name="T56" fmla="*/ 10767 w 13631"/>
                <a:gd name="T57" fmla="*/ 1501 h 1764"/>
                <a:gd name="T58" fmla="*/ 11485 w 13631"/>
                <a:gd name="T59" fmla="*/ 988 h 1764"/>
                <a:gd name="T60" fmla="*/ 12294 w 13631"/>
                <a:gd name="T61" fmla="*/ 378 h 1764"/>
                <a:gd name="T62" fmla="*/ 12693 w 13631"/>
                <a:gd name="T63" fmla="*/ 164 h 1764"/>
                <a:gd name="T64" fmla="*/ 13060 w 13631"/>
                <a:gd name="T65" fmla="*/ 37 h 1764"/>
                <a:gd name="T66" fmla="*/ 13402 w 13631"/>
                <a:gd name="T67" fmla="*/ 2 h 1764"/>
                <a:gd name="T68" fmla="*/ 13629 w 13631"/>
                <a:gd name="T69" fmla="*/ 34 h 1764"/>
                <a:gd name="T70" fmla="*/ 13306 w 13631"/>
                <a:gd name="T71" fmla="*/ 9 h 1764"/>
                <a:gd name="T72" fmla="*/ 12959 w 13631"/>
                <a:gd name="T73" fmla="*/ 71 h 1764"/>
                <a:gd name="T74" fmla="*/ 12586 w 13631"/>
                <a:gd name="T75" fmla="*/ 222 h 1764"/>
                <a:gd name="T76" fmla="*/ 12056 w 13631"/>
                <a:gd name="T77" fmla="*/ 548 h 1764"/>
                <a:gd name="T78" fmla="*/ 11219 w 13631"/>
                <a:gd name="T79" fmla="*/ 1203 h 1764"/>
                <a:gd name="T80" fmla="*/ 10591 w 13631"/>
                <a:gd name="T81" fmla="*/ 1602 h 1764"/>
                <a:gd name="T82" fmla="*/ 10224 w 13631"/>
                <a:gd name="T83" fmla="*/ 1738 h 1764"/>
                <a:gd name="T84" fmla="*/ 9932 w 13631"/>
                <a:gd name="T85" fmla="*/ 1764 h 1764"/>
                <a:gd name="T86" fmla="*/ 9563 w 13631"/>
                <a:gd name="T87" fmla="*/ 1704 h 1764"/>
                <a:gd name="T88" fmla="*/ 8924 w 13631"/>
                <a:gd name="T89" fmla="*/ 1410 h 1764"/>
                <a:gd name="T90" fmla="*/ 8261 w 13631"/>
                <a:gd name="T91" fmla="*/ 924 h 1764"/>
                <a:gd name="T92" fmla="*/ 7449 w 13631"/>
                <a:gd name="T93" fmla="*/ 318 h 1764"/>
                <a:gd name="T94" fmla="*/ 6954 w 13631"/>
                <a:gd name="T95" fmla="*/ 73 h 1764"/>
                <a:gd name="T96" fmla="*/ 6679 w 13631"/>
                <a:gd name="T97" fmla="*/ 13 h 1764"/>
                <a:gd name="T98" fmla="*/ 6346 w 13631"/>
                <a:gd name="T99" fmla="*/ 24 h 1764"/>
                <a:gd name="T100" fmla="*/ 5988 w 13631"/>
                <a:gd name="T101" fmla="*/ 124 h 1764"/>
                <a:gd name="T102" fmla="*/ 5602 w 13631"/>
                <a:gd name="T103" fmla="*/ 314 h 1764"/>
                <a:gd name="T104" fmla="*/ 4858 w 13631"/>
                <a:gd name="T105" fmla="*/ 845 h 1764"/>
                <a:gd name="T106" fmla="*/ 4136 w 13631"/>
                <a:gd name="T107" fmla="*/ 1395 h 1764"/>
                <a:gd name="T108" fmla="*/ 3595 w 13631"/>
                <a:gd name="T109" fmla="*/ 1682 h 1764"/>
                <a:gd name="T110" fmla="*/ 3285 w 13631"/>
                <a:gd name="T111" fmla="*/ 1759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631" h="1764">
                  <a:moveTo>
                    <a:pt x="3157" y="1764"/>
                  </a:moveTo>
                  <a:lnTo>
                    <a:pt x="3157" y="1764"/>
                  </a:lnTo>
                  <a:lnTo>
                    <a:pt x="3117" y="1764"/>
                  </a:lnTo>
                  <a:lnTo>
                    <a:pt x="3078" y="1763"/>
                  </a:lnTo>
                  <a:lnTo>
                    <a:pt x="3037" y="1761"/>
                  </a:lnTo>
                  <a:lnTo>
                    <a:pt x="2997" y="1755"/>
                  </a:lnTo>
                  <a:lnTo>
                    <a:pt x="2956" y="1749"/>
                  </a:lnTo>
                  <a:lnTo>
                    <a:pt x="2915" y="1744"/>
                  </a:lnTo>
                  <a:lnTo>
                    <a:pt x="2832" y="1727"/>
                  </a:lnTo>
                  <a:lnTo>
                    <a:pt x="2749" y="1704"/>
                  </a:lnTo>
                  <a:lnTo>
                    <a:pt x="2662" y="1678"/>
                  </a:lnTo>
                  <a:lnTo>
                    <a:pt x="2574" y="1646"/>
                  </a:lnTo>
                  <a:lnTo>
                    <a:pt x="2485" y="1608"/>
                  </a:lnTo>
                  <a:lnTo>
                    <a:pt x="2393" y="1567"/>
                  </a:lnTo>
                  <a:lnTo>
                    <a:pt x="2302" y="1520"/>
                  </a:lnTo>
                  <a:lnTo>
                    <a:pt x="2206" y="1467"/>
                  </a:lnTo>
                  <a:lnTo>
                    <a:pt x="2110" y="1410"/>
                  </a:lnTo>
                  <a:lnTo>
                    <a:pt x="2012" y="1348"/>
                  </a:lnTo>
                  <a:lnTo>
                    <a:pt x="1911" y="1280"/>
                  </a:lnTo>
                  <a:lnTo>
                    <a:pt x="1809" y="1207"/>
                  </a:lnTo>
                  <a:lnTo>
                    <a:pt x="1704" y="1130"/>
                  </a:lnTo>
                  <a:lnTo>
                    <a:pt x="1704" y="1130"/>
                  </a:lnTo>
                  <a:lnTo>
                    <a:pt x="1444" y="923"/>
                  </a:lnTo>
                  <a:lnTo>
                    <a:pt x="1444" y="923"/>
                  </a:lnTo>
                  <a:lnTo>
                    <a:pt x="1261" y="776"/>
                  </a:lnTo>
                  <a:lnTo>
                    <a:pt x="1082" y="634"/>
                  </a:lnTo>
                  <a:lnTo>
                    <a:pt x="993" y="567"/>
                  </a:lnTo>
                  <a:lnTo>
                    <a:pt x="903" y="499"/>
                  </a:lnTo>
                  <a:lnTo>
                    <a:pt x="814" y="437"/>
                  </a:lnTo>
                  <a:lnTo>
                    <a:pt x="725" y="374"/>
                  </a:lnTo>
                  <a:lnTo>
                    <a:pt x="635" y="318"/>
                  </a:lnTo>
                  <a:lnTo>
                    <a:pt x="546" y="263"/>
                  </a:lnTo>
                  <a:lnTo>
                    <a:pt x="456" y="214"/>
                  </a:lnTo>
                  <a:lnTo>
                    <a:pt x="365" y="167"/>
                  </a:lnTo>
                  <a:lnTo>
                    <a:pt x="275" y="126"/>
                  </a:lnTo>
                  <a:lnTo>
                    <a:pt x="229" y="107"/>
                  </a:lnTo>
                  <a:lnTo>
                    <a:pt x="184" y="90"/>
                  </a:lnTo>
                  <a:lnTo>
                    <a:pt x="140" y="73"/>
                  </a:lnTo>
                  <a:lnTo>
                    <a:pt x="94" y="58"/>
                  </a:lnTo>
                  <a:lnTo>
                    <a:pt x="46" y="45"/>
                  </a:lnTo>
                  <a:lnTo>
                    <a:pt x="0" y="32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51" y="39"/>
                  </a:lnTo>
                  <a:lnTo>
                    <a:pt x="96" y="52"/>
                  </a:lnTo>
                  <a:lnTo>
                    <a:pt x="142" y="67"/>
                  </a:lnTo>
                  <a:lnTo>
                    <a:pt x="188" y="83"/>
                  </a:lnTo>
                  <a:lnTo>
                    <a:pt x="234" y="101"/>
                  </a:lnTo>
                  <a:lnTo>
                    <a:pt x="277" y="120"/>
                  </a:lnTo>
                  <a:lnTo>
                    <a:pt x="369" y="162"/>
                  </a:lnTo>
                  <a:lnTo>
                    <a:pt x="458" y="207"/>
                  </a:lnTo>
                  <a:lnTo>
                    <a:pt x="550" y="258"/>
                  </a:lnTo>
                  <a:lnTo>
                    <a:pt x="640" y="312"/>
                  </a:lnTo>
                  <a:lnTo>
                    <a:pt x="729" y="369"/>
                  </a:lnTo>
                  <a:lnTo>
                    <a:pt x="818" y="431"/>
                  </a:lnTo>
                  <a:lnTo>
                    <a:pt x="908" y="493"/>
                  </a:lnTo>
                  <a:lnTo>
                    <a:pt x="997" y="561"/>
                  </a:lnTo>
                  <a:lnTo>
                    <a:pt x="1087" y="629"/>
                  </a:lnTo>
                  <a:lnTo>
                    <a:pt x="1268" y="770"/>
                  </a:lnTo>
                  <a:lnTo>
                    <a:pt x="1449" y="917"/>
                  </a:lnTo>
                  <a:lnTo>
                    <a:pt x="1449" y="917"/>
                  </a:lnTo>
                  <a:lnTo>
                    <a:pt x="1577" y="1020"/>
                  </a:lnTo>
                  <a:lnTo>
                    <a:pt x="1708" y="1126"/>
                  </a:lnTo>
                  <a:lnTo>
                    <a:pt x="1708" y="1126"/>
                  </a:lnTo>
                  <a:lnTo>
                    <a:pt x="1835" y="1218"/>
                  </a:lnTo>
                  <a:lnTo>
                    <a:pt x="1957" y="1303"/>
                  </a:lnTo>
                  <a:lnTo>
                    <a:pt x="2077" y="1382"/>
                  </a:lnTo>
                  <a:lnTo>
                    <a:pt x="2136" y="1418"/>
                  </a:lnTo>
                  <a:lnTo>
                    <a:pt x="2195" y="1452"/>
                  </a:lnTo>
                  <a:lnTo>
                    <a:pt x="2251" y="1484"/>
                  </a:lnTo>
                  <a:lnTo>
                    <a:pt x="2308" y="1516"/>
                  </a:lnTo>
                  <a:lnTo>
                    <a:pt x="2365" y="1544"/>
                  </a:lnTo>
                  <a:lnTo>
                    <a:pt x="2419" y="1570"/>
                  </a:lnTo>
                  <a:lnTo>
                    <a:pt x="2474" y="1597"/>
                  </a:lnTo>
                  <a:lnTo>
                    <a:pt x="2528" y="1619"/>
                  </a:lnTo>
                  <a:lnTo>
                    <a:pt x="2581" y="1640"/>
                  </a:lnTo>
                  <a:lnTo>
                    <a:pt x="2633" y="1661"/>
                  </a:lnTo>
                  <a:lnTo>
                    <a:pt x="2686" y="1678"/>
                  </a:lnTo>
                  <a:lnTo>
                    <a:pt x="2738" y="1695"/>
                  </a:lnTo>
                  <a:lnTo>
                    <a:pt x="2788" y="1708"/>
                  </a:lnTo>
                  <a:lnTo>
                    <a:pt x="2840" y="1721"/>
                  </a:lnTo>
                  <a:lnTo>
                    <a:pt x="2891" y="1732"/>
                  </a:lnTo>
                  <a:lnTo>
                    <a:pt x="2939" y="1740"/>
                  </a:lnTo>
                  <a:lnTo>
                    <a:pt x="2989" y="1747"/>
                  </a:lnTo>
                  <a:lnTo>
                    <a:pt x="3037" y="1753"/>
                  </a:lnTo>
                  <a:lnTo>
                    <a:pt x="3085" y="1757"/>
                  </a:lnTo>
                  <a:lnTo>
                    <a:pt x="3133" y="1759"/>
                  </a:lnTo>
                  <a:lnTo>
                    <a:pt x="3179" y="1759"/>
                  </a:lnTo>
                  <a:lnTo>
                    <a:pt x="3227" y="1757"/>
                  </a:lnTo>
                  <a:lnTo>
                    <a:pt x="3272" y="1753"/>
                  </a:lnTo>
                  <a:lnTo>
                    <a:pt x="3318" y="1747"/>
                  </a:lnTo>
                  <a:lnTo>
                    <a:pt x="3364" y="1742"/>
                  </a:lnTo>
                  <a:lnTo>
                    <a:pt x="3408" y="1732"/>
                  </a:lnTo>
                  <a:lnTo>
                    <a:pt x="3408" y="1732"/>
                  </a:lnTo>
                  <a:lnTo>
                    <a:pt x="3456" y="1719"/>
                  </a:lnTo>
                  <a:lnTo>
                    <a:pt x="3501" y="1706"/>
                  </a:lnTo>
                  <a:lnTo>
                    <a:pt x="3547" y="1691"/>
                  </a:lnTo>
                  <a:lnTo>
                    <a:pt x="3593" y="1676"/>
                  </a:lnTo>
                  <a:lnTo>
                    <a:pt x="3637" y="1657"/>
                  </a:lnTo>
                  <a:lnTo>
                    <a:pt x="3682" y="1638"/>
                  </a:lnTo>
                  <a:lnTo>
                    <a:pt x="3774" y="1597"/>
                  </a:lnTo>
                  <a:lnTo>
                    <a:pt x="3863" y="1552"/>
                  </a:lnTo>
                  <a:lnTo>
                    <a:pt x="3953" y="1501"/>
                  </a:lnTo>
                  <a:lnTo>
                    <a:pt x="4042" y="1446"/>
                  </a:lnTo>
                  <a:lnTo>
                    <a:pt x="4132" y="1390"/>
                  </a:lnTo>
                  <a:lnTo>
                    <a:pt x="4221" y="1327"/>
                  </a:lnTo>
                  <a:lnTo>
                    <a:pt x="4311" y="1265"/>
                  </a:lnTo>
                  <a:lnTo>
                    <a:pt x="4400" y="1199"/>
                  </a:lnTo>
                  <a:lnTo>
                    <a:pt x="4489" y="1130"/>
                  </a:lnTo>
                  <a:lnTo>
                    <a:pt x="4671" y="988"/>
                  </a:lnTo>
                  <a:lnTo>
                    <a:pt x="4854" y="842"/>
                  </a:lnTo>
                  <a:lnTo>
                    <a:pt x="4854" y="842"/>
                  </a:lnTo>
                  <a:lnTo>
                    <a:pt x="5111" y="634"/>
                  </a:lnTo>
                  <a:lnTo>
                    <a:pt x="5111" y="634"/>
                  </a:lnTo>
                  <a:lnTo>
                    <a:pt x="5238" y="542"/>
                  </a:lnTo>
                  <a:lnTo>
                    <a:pt x="5360" y="455"/>
                  </a:lnTo>
                  <a:lnTo>
                    <a:pt x="5480" y="378"/>
                  </a:lnTo>
                  <a:lnTo>
                    <a:pt x="5539" y="342"/>
                  </a:lnTo>
                  <a:lnTo>
                    <a:pt x="5598" y="307"/>
                  </a:lnTo>
                  <a:lnTo>
                    <a:pt x="5654" y="275"/>
                  </a:lnTo>
                  <a:lnTo>
                    <a:pt x="5711" y="245"/>
                  </a:lnTo>
                  <a:lnTo>
                    <a:pt x="5768" y="214"/>
                  </a:lnTo>
                  <a:lnTo>
                    <a:pt x="5824" y="188"/>
                  </a:lnTo>
                  <a:lnTo>
                    <a:pt x="5879" y="164"/>
                  </a:lnTo>
                  <a:lnTo>
                    <a:pt x="5933" y="139"/>
                  </a:lnTo>
                  <a:lnTo>
                    <a:pt x="5986" y="118"/>
                  </a:lnTo>
                  <a:lnTo>
                    <a:pt x="6040" y="98"/>
                  </a:lnTo>
                  <a:lnTo>
                    <a:pt x="6093" y="81"/>
                  </a:lnTo>
                  <a:lnTo>
                    <a:pt x="6143" y="64"/>
                  </a:lnTo>
                  <a:lnTo>
                    <a:pt x="6195" y="51"/>
                  </a:lnTo>
                  <a:lnTo>
                    <a:pt x="6245" y="37"/>
                  </a:lnTo>
                  <a:lnTo>
                    <a:pt x="6296" y="28"/>
                  </a:lnTo>
                  <a:lnTo>
                    <a:pt x="6346" y="19"/>
                  </a:lnTo>
                  <a:lnTo>
                    <a:pt x="6396" y="11"/>
                  </a:lnTo>
                  <a:lnTo>
                    <a:pt x="6444" y="5"/>
                  </a:lnTo>
                  <a:lnTo>
                    <a:pt x="6492" y="2"/>
                  </a:lnTo>
                  <a:lnTo>
                    <a:pt x="6540" y="0"/>
                  </a:lnTo>
                  <a:lnTo>
                    <a:pt x="6588" y="0"/>
                  </a:lnTo>
                  <a:lnTo>
                    <a:pt x="6634" y="2"/>
                  </a:lnTo>
                  <a:lnTo>
                    <a:pt x="6679" y="5"/>
                  </a:lnTo>
                  <a:lnTo>
                    <a:pt x="6727" y="11"/>
                  </a:lnTo>
                  <a:lnTo>
                    <a:pt x="6771" y="19"/>
                  </a:lnTo>
                  <a:lnTo>
                    <a:pt x="6817" y="26"/>
                  </a:lnTo>
                  <a:lnTo>
                    <a:pt x="6817" y="26"/>
                  </a:lnTo>
                  <a:lnTo>
                    <a:pt x="6863" y="39"/>
                  </a:lnTo>
                  <a:lnTo>
                    <a:pt x="6911" y="52"/>
                  </a:lnTo>
                  <a:lnTo>
                    <a:pt x="6957" y="67"/>
                  </a:lnTo>
                  <a:lnTo>
                    <a:pt x="7002" y="84"/>
                  </a:lnTo>
                  <a:lnTo>
                    <a:pt x="7048" y="101"/>
                  </a:lnTo>
                  <a:lnTo>
                    <a:pt x="7094" y="120"/>
                  </a:lnTo>
                  <a:lnTo>
                    <a:pt x="7183" y="162"/>
                  </a:lnTo>
                  <a:lnTo>
                    <a:pt x="7275" y="209"/>
                  </a:lnTo>
                  <a:lnTo>
                    <a:pt x="7364" y="258"/>
                  </a:lnTo>
                  <a:lnTo>
                    <a:pt x="7454" y="312"/>
                  </a:lnTo>
                  <a:lnTo>
                    <a:pt x="7543" y="371"/>
                  </a:lnTo>
                  <a:lnTo>
                    <a:pt x="7633" y="431"/>
                  </a:lnTo>
                  <a:lnTo>
                    <a:pt x="7722" y="495"/>
                  </a:lnTo>
                  <a:lnTo>
                    <a:pt x="7812" y="561"/>
                  </a:lnTo>
                  <a:lnTo>
                    <a:pt x="7901" y="629"/>
                  </a:lnTo>
                  <a:lnTo>
                    <a:pt x="8082" y="772"/>
                  </a:lnTo>
                  <a:lnTo>
                    <a:pt x="8265" y="919"/>
                  </a:lnTo>
                  <a:lnTo>
                    <a:pt x="8265" y="919"/>
                  </a:lnTo>
                  <a:lnTo>
                    <a:pt x="8523" y="1124"/>
                  </a:lnTo>
                  <a:lnTo>
                    <a:pt x="8523" y="1124"/>
                  </a:lnTo>
                  <a:lnTo>
                    <a:pt x="8649" y="1218"/>
                  </a:lnTo>
                  <a:lnTo>
                    <a:pt x="8771" y="1303"/>
                  </a:lnTo>
                  <a:lnTo>
                    <a:pt x="8891" y="1380"/>
                  </a:lnTo>
                  <a:lnTo>
                    <a:pt x="8950" y="1418"/>
                  </a:lnTo>
                  <a:lnTo>
                    <a:pt x="9009" y="1452"/>
                  </a:lnTo>
                  <a:lnTo>
                    <a:pt x="9066" y="1484"/>
                  </a:lnTo>
                  <a:lnTo>
                    <a:pt x="9123" y="1514"/>
                  </a:lnTo>
                  <a:lnTo>
                    <a:pt x="9179" y="1544"/>
                  </a:lnTo>
                  <a:lnTo>
                    <a:pt x="9234" y="1570"/>
                  </a:lnTo>
                  <a:lnTo>
                    <a:pt x="9288" y="1595"/>
                  </a:lnTo>
                  <a:lnTo>
                    <a:pt x="9343" y="1619"/>
                  </a:lnTo>
                  <a:lnTo>
                    <a:pt x="9395" y="1640"/>
                  </a:lnTo>
                  <a:lnTo>
                    <a:pt x="9448" y="1659"/>
                  </a:lnTo>
                  <a:lnTo>
                    <a:pt x="9500" y="1678"/>
                  </a:lnTo>
                  <a:lnTo>
                    <a:pt x="9552" y="1693"/>
                  </a:lnTo>
                  <a:lnTo>
                    <a:pt x="9602" y="1708"/>
                  </a:lnTo>
                  <a:lnTo>
                    <a:pt x="9655" y="1721"/>
                  </a:lnTo>
                  <a:lnTo>
                    <a:pt x="9705" y="1731"/>
                  </a:lnTo>
                  <a:lnTo>
                    <a:pt x="9753" y="1740"/>
                  </a:lnTo>
                  <a:lnTo>
                    <a:pt x="9803" y="1747"/>
                  </a:lnTo>
                  <a:lnTo>
                    <a:pt x="9851" y="1753"/>
                  </a:lnTo>
                  <a:lnTo>
                    <a:pt x="9899" y="1755"/>
                  </a:lnTo>
                  <a:lnTo>
                    <a:pt x="9947" y="1757"/>
                  </a:lnTo>
                  <a:lnTo>
                    <a:pt x="9993" y="1757"/>
                  </a:lnTo>
                  <a:lnTo>
                    <a:pt x="10041" y="1757"/>
                  </a:lnTo>
                  <a:lnTo>
                    <a:pt x="10087" y="1753"/>
                  </a:lnTo>
                  <a:lnTo>
                    <a:pt x="10132" y="1747"/>
                  </a:lnTo>
                  <a:lnTo>
                    <a:pt x="10178" y="1740"/>
                  </a:lnTo>
                  <a:lnTo>
                    <a:pt x="10222" y="1732"/>
                  </a:lnTo>
                  <a:lnTo>
                    <a:pt x="10222" y="1732"/>
                  </a:lnTo>
                  <a:lnTo>
                    <a:pt x="10270" y="1719"/>
                  </a:lnTo>
                  <a:lnTo>
                    <a:pt x="10316" y="1706"/>
                  </a:lnTo>
                  <a:lnTo>
                    <a:pt x="10361" y="1691"/>
                  </a:lnTo>
                  <a:lnTo>
                    <a:pt x="10407" y="1674"/>
                  </a:lnTo>
                  <a:lnTo>
                    <a:pt x="10451" y="1657"/>
                  </a:lnTo>
                  <a:lnTo>
                    <a:pt x="10497" y="1638"/>
                  </a:lnTo>
                  <a:lnTo>
                    <a:pt x="10588" y="1597"/>
                  </a:lnTo>
                  <a:lnTo>
                    <a:pt x="10678" y="1550"/>
                  </a:lnTo>
                  <a:lnTo>
                    <a:pt x="10767" y="1501"/>
                  </a:lnTo>
                  <a:lnTo>
                    <a:pt x="10857" y="1446"/>
                  </a:lnTo>
                  <a:lnTo>
                    <a:pt x="10946" y="1388"/>
                  </a:lnTo>
                  <a:lnTo>
                    <a:pt x="11036" y="1327"/>
                  </a:lnTo>
                  <a:lnTo>
                    <a:pt x="11125" y="1263"/>
                  </a:lnTo>
                  <a:lnTo>
                    <a:pt x="11214" y="1198"/>
                  </a:lnTo>
                  <a:lnTo>
                    <a:pt x="11304" y="1130"/>
                  </a:lnTo>
                  <a:lnTo>
                    <a:pt x="11485" y="988"/>
                  </a:lnTo>
                  <a:lnTo>
                    <a:pt x="11668" y="842"/>
                  </a:lnTo>
                  <a:lnTo>
                    <a:pt x="11668" y="842"/>
                  </a:lnTo>
                  <a:lnTo>
                    <a:pt x="11925" y="636"/>
                  </a:lnTo>
                  <a:lnTo>
                    <a:pt x="11925" y="636"/>
                  </a:lnTo>
                  <a:lnTo>
                    <a:pt x="12052" y="542"/>
                  </a:lnTo>
                  <a:lnTo>
                    <a:pt x="12174" y="457"/>
                  </a:lnTo>
                  <a:lnTo>
                    <a:pt x="12294" y="378"/>
                  </a:lnTo>
                  <a:lnTo>
                    <a:pt x="12353" y="342"/>
                  </a:lnTo>
                  <a:lnTo>
                    <a:pt x="12412" y="309"/>
                  </a:lnTo>
                  <a:lnTo>
                    <a:pt x="12469" y="275"/>
                  </a:lnTo>
                  <a:lnTo>
                    <a:pt x="12525" y="245"/>
                  </a:lnTo>
                  <a:lnTo>
                    <a:pt x="12582" y="216"/>
                  </a:lnTo>
                  <a:lnTo>
                    <a:pt x="12639" y="188"/>
                  </a:lnTo>
                  <a:lnTo>
                    <a:pt x="12693" y="164"/>
                  </a:lnTo>
                  <a:lnTo>
                    <a:pt x="12748" y="141"/>
                  </a:lnTo>
                  <a:lnTo>
                    <a:pt x="12800" y="118"/>
                  </a:lnTo>
                  <a:lnTo>
                    <a:pt x="12855" y="100"/>
                  </a:lnTo>
                  <a:lnTo>
                    <a:pt x="12907" y="81"/>
                  </a:lnTo>
                  <a:lnTo>
                    <a:pt x="12957" y="66"/>
                  </a:lnTo>
                  <a:lnTo>
                    <a:pt x="13010" y="51"/>
                  </a:lnTo>
                  <a:lnTo>
                    <a:pt x="13060" y="37"/>
                  </a:lnTo>
                  <a:lnTo>
                    <a:pt x="13110" y="28"/>
                  </a:lnTo>
                  <a:lnTo>
                    <a:pt x="13160" y="19"/>
                  </a:lnTo>
                  <a:lnTo>
                    <a:pt x="13210" y="11"/>
                  </a:lnTo>
                  <a:lnTo>
                    <a:pt x="13258" y="5"/>
                  </a:lnTo>
                  <a:lnTo>
                    <a:pt x="13306" y="3"/>
                  </a:lnTo>
                  <a:lnTo>
                    <a:pt x="13354" y="2"/>
                  </a:lnTo>
                  <a:lnTo>
                    <a:pt x="13402" y="2"/>
                  </a:lnTo>
                  <a:lnTo>
                    <a:pt x="13448" y="3"/>
                  </a:lnTo>
                  <a:lnTo>
                    <a:pt x="13494" y="5"/>
                  </a:lnTo>
                  <a:lnTo>
                    <a:pt x="13542" y="11"/>
                  </a:lnTo>
                  <a:lnTo>
                    <a:pt x="13585" y="19"/>
                  </a:lnTo>
                  <a:lnTo>
                    <a:pt x="13631" y="28"/>
                  </a:lnTo>
                  <a:lnTo>
                    <a:pt x="13629" y="34"/>
                  </a:lnTo>
                  <a:lnTo>
                    <a:pt x="13629" y="34"/>
                  </a:lnTo>
                  <a:lnTo>
                    <a:pt x="13585" y="24"/>
                  </a:lnTo>
                  <a:lnTo>
                    <a:pt x="13540" y="19"/>
                  </a:lnTo>
                  <a:lnTo>
                    <a:pt x="13494" y="13"/>
                  </a:lnTo>
                  <a:lnTo>
                    <a:pt x="13448" y="9"/>
                  </a:lnTo>
                  <a:lnTo>
                    <a:pt x="13400" y="7"/>
                  </a:lnTo>
                  <a:lnTo>
                    <a:pt x="13354" y="7"/>
                  </a:lnTo>
                  <a:lnTo>
                    <a:pt x="13306" y="9"/>
                  </a:lnTo>
                  <a:lnTo>
                    <a:pt x="13258" y="13"/>
                  </a:lnTo>
                  <a:lnTo>
                    <a:pt x="13210" y="19"/>
                  </a:lnTo>
                  <a:lnTo>
                    <a:pt x="13160" y="26"/>
                  </a:lnTo>
                  <a:lnTo>
                    <a:pt x="13112" y="34"/>
                  </a:lnTo>
                  <a:lnTo>
                    <a:pt x="13062" y="45"/>
                  </a:lnTo>
                  <a:lnTo>
                    <a:pt x="13010" y="58"/>
                  </a:lnTo>
                  <a:lnTo>
                    <a:pt x="12959" y="71"/>
                  </a:lnTo>
                  <a:lnTo>
                    <a:pt x="12907" y="88"/>
                  </a:lnTo>
                  <a:lnTo>
                    <a:pt x="12855" y="105"/>
                  </a:lnTo>
                  <a:lnTo>
                    <a:pt x="12802" y="126"/>
                  </a:lnTo>
                  <a:lnTo>
                    <a:pt x="12750" y="147"/>
                  </a:lnTo>
                  <a:lnTo>
                    <a:pt x="12695" y="169"/>
                  </a:lnTo>
                  <a:lnTo>
                    <a:pt x="12641" y="196"/>
                  </a:lnTo>
                  <a:lnTo>
                    <a:pt x="12586" y="222"/>
                  </a:lnTo>
                  <a:lnTo>
                    <a:pt x="12530" y="250"/>
                  </a:lnTo>
                  <a:lnTo>
                    <a:pt x="12473" y="282"/>
                  </a:lnTo>
                  <a:lnTo>
                    <a:pt x="12416" y="314"/>
                  </a:lnTo>
                  <a:lnTo>
                    <a:pt x="12357" y="348"/>
                  </a:lnTo>
                  <a:lnTo>
                    <a:pt x="12298" y="384"/>
                  </a:lnTo>
                  <a:lnTo>
                    <a:pt x="12178" y="463"/>
                  </a:lnTo>
                  <a:lnTo>
                    <a:pt x="12056" y="548"/>
                  </a:lnTo>
                  <a:lnTo>
                    <a:pt x="11930" y="640"/>
                  </a:lnTo>
                  <a:lnTo>
                    <a:pt x="11930" y="640"/>
                  </a:lnTo>
                  <a:lnTo>
                    <a:pt x="11672" y="845"/>
                  </a:lnTo>
                  <a:lnTo>
                    <a:pt x="11672" y="845"/>
                  </a:lnTo>
                  <a:lnTo>
                    <a:pt x="11489" y="992"/>
                  </a:lnTo>
                  <a:lnTo>
                    <a:pt x="11310" y="1135"/>
                  </a:lnTo>
                  <a:lnTo>
                    <a:pt x="11219" y="1203"/>
                  </a:lnTo>
                  <a:lnTo>
                    <a:pt x="11129" y="1269"/>
                  </a:lnTo>
                  <a:lnTo>
                    <a:pt x="11040" y="1333"/>
                  </a:lnTo>
                  <a:lnTo>
                    <a:pt x="10950" y="1395"/>
                  </a:lnTo>
                  <a:lnTo>
                    <a:pt x="10861" y="1452"/>
                  </a:lnTo>
                  <a:lnTo>
                    <a:pt x="10772" y="1506"/>
                  </a:lnTo>
                  <a:lnTo>
                    <a:pt x="10682" y="1557"/>
                  </a:lnTo>
                  <a:lnTo>
                    <a:pt x="10591" y="1602"/>
                  </a:lnTo>
                  <a:lnTo>
                    <a:pt x="10501" y="1644"/>
                  </a:lnTo>
                  <a:lnTo>
                    <a:pt x="10455" y="1663"/>
                  </a:lnTo>
                  <a:lnTo>
                    <a:pt x="10409" y="1682"/>
                  </a:lnTo>
                  <a:lnTo>
                    <a:pt x="10364" y="1697"/>
                  </a:lnTo>
                  <a:lnTo>
                    <a:pt x="10318" y="1712"/>
                  </a:lnTo>
                  <a:lnTo>
                    <a:pt x="10272" y="1727"/>
                  </a:lnTo>
                  <a:lnTo>
                    <a:pt x="10224" y="1738"/>
                  </a:lnTo>
                  <a:lnTo>
                    <a:pt x="10224" y="1738"/>
                  </a:lnTo>
                  <a:lnTo>
                    <a:pt x="10163" y="1749"/>
                  </a:lnTo>
                  <a:lnTo>
                    <a:pt x="10100" y="1759"/>
                  </a:lnTo>
                  <a:lnTo>
                    <a:pt x="10036" y="1763"/>
                  </a:lnTo>
                  <a:lnTo>
                    <a:pt x="9971" y="1764"/>
                  </a:lnTo>
                  <a:lnTo>
                    <a:pt x="9971" y="1764"/>
                  </a:lnTo>
                  <a:lnTo>
                    <a:pt x="9932" y="1764"/>
                  </a:lnTo>
                  <a:lnTo>
                    <a:pt x="9893" y="1763"/>
                  </a:lnTo>
                  <a:lnTo>
                    <a:pt x="9851" y="1759"/>
                  </a:lnTo>
                  <a:lnTo>
                    <a:pt x="9812" y="1755"/>
                  </a:lnTo>
                  <a:lnTo>
                    <a:pt x="9770" y="1749"/>
                  </a:lnTo>
                  <a:lnTo>
                    <a:pt x="9729" y="1744"/>
                  </a:lnTo>
                  <a:lnTo>
                    <a:pt x="9646" y="1725"/>
                  </a:lnTo>
                  <a:lnTo>
                    <a:pt x="9563" y="1704"/>
                  </a:lnTo>
                  <a:lnTo>
                    <a:pt x="9476" y="1678"/>
                  </a:lnTo>
                  <a:lnTo>
                    <a:pt x="9389" y="1646"/>
                  </a:lnTo>
                  <a:lnTo>
                    <a:pt x="9299" y="1608"/>
                  </a:lnTo>
                  <a:lnTo>
                    <a:pt x="9208" y="1567"/>
                  </a:lnTo>
                  <a:lnTo>
                    <a:pt x="9116" y="1520"/>
                  </a:lnTo>
                  <a:lnTo>
                    <a:pt x="9020" y="1467"/>
                  </a:lnTo>
                  <a:lnTo>
                    <a:pt x="8924" y="1410"/>
                  </a:lnTo>
                  <a:lnTo>
                    <a:pt x="8826" y="1348"/>
                  </a:lnTo>
                  <a:lnTo>
                    <a:pt x="8726" y="1280"/>
                  </a:lnTo>
                  <a:lnTo>
                    <a:pt x="8623" y="1207"/>
                  </a:lnTo>
                  <a:lnTo>
                    <a:pt x="8518" y="1130"/>
                  </a:lnTo>
                  <a:lnTo>
                    <a:pt x="8518" y="1130"/>
                  </a:lnTo>
                  <a:lnTo>
                    <a:pt x="8261" y="924"/>
                  </a:lnTo>
                  <a:lnTo>
                    <a:pt x="8261" y="924"/>
                  </a:lnTo>
                  <a:lnTo>
                    <a:pt x="8078" y="778"/>
                  </a:lnTo>
                  <a:lnTo>
                    <a:pt x="7897" y="634"/>
                  </a:lnTo>
                  <a:lnTo>
                    <a:pt x="7807" y="567"/>
                  </a:lnTo>
                  <a:lnTo>
                    <a:pt x="7718" y="501"/>
                  </a:lnTo>
                  <a:lnTo>
                    <a:pt x="7628" y="437"/>
                  </a:lnTo>
                  <a:lnTo>
                    <a:pt x="7539" y="376"/>
                  </a:lnTo>
                  <a:lnTo>
                    <a:pt x="7449" y="318"/>
                  </a:lnTo>
                  <a:lnTo>
                    <a:pt x="7360" y="265"/>
                  </a:lnTo>
                  <a:lnTo>
                    <a:pt x="7271" y="214"/>
                  </a:lnTo>
                  <a:lnTo>
                    <a:pt x="7181" y="169"/>
                  </a:lnTo>
                  <a:lnTo>
                    <a:pt x="7090" y="128"/>
                  </a:lnTo>
                  <a:lnTo>
                    <a:pt x="7044" y="107"/>
                  </a:lnTo>
                  <a:lnTo>
                    <a:pt x="6998" y="90"/>
                  </a:lnTo>
                  <a:lnTo>
                    <a:pt x="6954" y="73"/>
                  </a:lnTo>
                  <a:lnTo>
                    <a:pt x="6909" y="58"/>
                  </a:lnTo>
                  <a:lnTo>
                    <a:pt x="6861" y="45"/>
                  </a:lnTo>
                  <a:lnTo>
                    <a:pt x="6815" y="34"/>
                  </a:lnTo>
                  <a:lnTo>
                    <a:pt x="6815" y="34"/>
                  </a:lnTo>
                  <a:lnTo>
                    <a:pt x="6771" y="24"/>
                  </a:lnTo>
                  <a:lnTo>
                    <a:pt x="6725" y="17"/>
                  </a:lnTo>
                  <a:lnTo>
                    <a:pt x="6679" y="13"/>
                  </a:lnTo>
                  <a:lnTo>
                    <a:pt x="6634" y="9"/>
                  </a:lnTo>
                  <a:lnTo>
                    <a:pt x="6586" y="7"/>
                  </a:lnTo>
                  <a:lnTo>
                    <a:pt x="6540" y="7"/>
                  </a:lnTo>
                  <a:lnTo>
                    <a:pt x="6492" y="9"/>
                  </a:lnTo>
                  <a:lnTo>
                    <a:pt x="6444" y="13"/>
                  </a:lnTo>
                  <a:lnTo>
                    <a:pt x="6396" y="19"/>
                  </a:lnTo>
                  <a:lnTo>
                    <a:pt x="6346" y="24"/>
                  </a:lnTo>
                  <a:lnTo>
                    <a:pt x="6298" y="34"/>
                  </a:lnTo>
                  <a:lnTo>
                    <a:pt x="6248" y="45"/>
                  </a:lnTo>
                  <a:lnTo>
                    <a:pt x="6195" y="56"/>
                  </a:lnTo>
                  <a:lnTo>
                    <a:pt x="6145" y="71"/>
                  </a:lnTo>
                  <a:lnTo>
                    <a:pt x="6093" y="86"/>
                  </a:lnTo>
                  <a:lnTo>
                    <a:pt x="6040" y="105"/>
                  </a:lnTo>
                  <a:lnTo>
                    <a:pt x="5988" y="124"/>
                  </a:lnTo>
                  <a:lnTo>
                    <a:pt x="5936" y="147"/>
                  </a:lnTo>
                  <a:lnTo>
                    <a:pt x="5881" y="169"/>
                  </a:lnTo>
                  <a:lnTo>
                    <a:pt x="5827" y="194"/>
                  </a:lnTo>
                  <a:lnTo>
                    <a:pt x="5772" y="222"/>
                  </a:lnTo>
                  <a:lnTo>
                    <a:pt x="5715" y="250"/>
                  </a:lnTo>
                  <a:lnTo>
                    <a:pt x="5659" y="280"/>
                  </a:lnTo>
                  <a:lnTo>
                    <a:pt x="5602" y="314"/>
                  </a:lnTo>
                  <a:lnTo>
                    <a:pt x="5543" y="348"/>
                  </a:lnTo>
                  <a:lnTo>
                    <a:pt x="5484" y="384"/>
                  </a:lnTo>
                  <a:lnTo>
                    <a:pt x="5364" y="461"/>
                  </a:lnTo>
                  <a:lnTo>
                    <a:pt x="5242" y="548"/>
                  </a:lnTo>
                  <a:lnTo>
                    <a:pt x="5115" y="640"/>
                  </a:lnTo>
                  <a:lnTo>
                    <a:pt x="5115" y="640"/>
                  </a:lnTo>
                  <a:lnTo>
                    <a:pt x="4858" y="845"/>
                  </a:lnTo>
                  <a:lnTo>
                    <a:pt x="4858" y="845"/>
                  </a:lnTo>
                  <a:lnTo>
                    <a:pt x="4675" y="994"/>
                  </a:lnTo>
                  <a:lnTo>
                    <a:pt x="4496" y="1135"/>
                  </a:lnTo>
                  <a:lnTo>
                    <a:pt x="4404" y="1203"/>
                  </a:lnTo>
                  <a:lnTo>
                    <a:pt x="4315" y="1271"/>
                  </a:lnTo>
                  <a:lnTo>
                    <a:pt x="4226" y="1333"/>
                  </a:lnTo>
                  <a:lnTo>
                    <a:pt x="4136" y="1395"/>
                  </a:lnTo>
                  <a:lnTo>
                    <a:pt x="4047" y="1452"/>
                  </a:lnTo>
                  <a:lnTo>
                    <a:pt x="3957" y="1506"/>
                  </a:lnTo>
                  <a:lnTo>
                    <a:pt x="3868" y="1557"/>
                  </a:lnTo>
                  <a:lnTo>
                    <a:pt x="3776" y="1602"/>
                  </a:lnTo>
                  <a:lnTo>
                    <a:pt x="3687" y="1644"/>
                  </a:lnTo>
                  <a:lnTo>
                    <a:pt x="3641" y="1665"/>
                  </a:lnTo>
                  <a:lnTo>
                    <a:pt x="3595" y="1682"/>
                  </a:lnTo>
                  <a:lnTo>
                    <a:pt x="3549" y="1699"/>
                  </a:lnTo>
                  <a:lnTo>
                    <a:pt x="3504" y="1714"/>
                  </a:lnTo>
                  <a:lnTo>
                    <a:pt x="3458" y="1727"/>
                  </a:lnTo>
                  <a:lnTo>
                    <a:pt x="3410" y="1738"/>
                  </a:lnTo>
                  <a:lnTo>
                    <a:pt x="3410" y="1738"/>
                  </a:lnTo>
                  <a:lnTo>
                    <a:pt x="3349" y="1751"/>
                  </a:lnTo>
                  <a:lnTo>
                    <a:pt x="3285" y="1759"/>
                  </a:lnTo>
                  <a:lnTo>
                    <a:pt x="3222" y="1764"/>
                  </a:lnTo>
                  <a:lnTo>
                    <a:pt x="3157" y="1764"/>
                  </a:lnTo>
                  <a:lnTo>
                    <a:pt x="3157" y="17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id="{124FD487-640B-4A9E-8CC1-76C0A4979A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555" y="1358"/>
              <a:ext cx="13646" cy="945"/>
            </a:xfrm>
            <a:custGeom>
              <a:avLst/>
              <a:gdLst>
                <a:gd name="T0" fmla="*/ 2784 w 13646"/>
                <a:gd name="T1" fmla="*/ 1840 h 1889"/>
                <a:gd name="T2" fmla="*/ 2406 w 13646"/>
                <a:gd name="T3" fmla="*/ 1693 h 1889"/>
                <a:gd name="T4" fmla="*/ 1820 w 13646"/>
                <a:gd name="T5" fmla="*/ 1314 h 1889"/>
                <a:gd name="T6" fmla="*/ 1060 w 13646"/>
                <a:gd name="T7" fmla="*/ 672 h 1889"/>
                <a:gd name="T8" fmla="*/ 447 w 13646"/>
                <a:gd name="T9" fmla="*/ 231 h 1889"/>
                <a:gd name="T10" fmla="*/ 46 w 13646"/>
                <a:gd name="T11" fmla="*/ 50 h 1889"/>
                <a:gd name="T12" fmla="*/ 184 w 13646"/>
                <a:gd name="T13" fmla="*/ 94 h 1889"/>
                <a:gd name="T14" fmla="*/ 714 w 13646"/>
                <a:gd name="T15" fmla="*/ 395 h 1889"/>
                <a:gd name="T16" fmla="*/ 1418 w 13646"/>
                <a:gd name="T17" fmla="*/ 969 h 1889"/>
                <a:gd name="T18" fmla="*/ 2014 w 13646"/>
                <a:gd name="T19" fmla="*/ 1448 h 1889"/>
                <a:gd name="T20" fmla="*/ 2415 w 13646"/>
                <a:gd name="T21" fmla="*/ 1687 h 1889"/>
                <a:gd name="T22" fmla="*/ 2788 w 13646"/>
                <a:gd name="T23" fmla="*/ 1832 h 1889"/>
                <a:gd name="T24" fmla="*/ 3135 w 13646"/>
                <a:gd name="T25" fmla="*/ 1883 h 1889"/>
                <a:gd name="T26" fmla="*/ 3412 w 13646"/>
                <a:gd name="T27" fmla="*/ 1851 h 1889"/>
                <a:gd name="T28" fmla="*/ 3770 w 13646"/>
                <a:gd name="T29" fmla="*/ 1706 h 1889"/>
                <a:gd name="T30" fmla="*/ 4385 w 13646"/>
                <a:gd name="T31" fmla="*/ 1288 h 1889"/>
                <a:gd name="T32" fmla="*/ 5115 w 13646"/>
                <a:gd name="T33" fmla="*/ 666 h 1889"/>
                <a:gd name="T34" fmla="*/ 5768 w 13646"/>
                <a:gd name="T35" fmla="*/ 224 h 1889"/>
                <a:gd name="T36" fmla="*/ 6082 w 13646"/>
                <a:gd name="T37" fmla="*/ 86 h 1889"/>
                <a:gd name="T38" fmla="*/ 6468 w 13646"/>
                <a:gd name="T39" fmla="*/ 3 h 1889"/>
                <a:gd name="T40" fmla="*/ 6826 w 13646"/>
                <a:gd name="T41" fmla="*/ 32 h 1889"/>
                <a:gd name="T42" fmla="*/ 7096 w 13646"/>
                <a:gd name="T43" fmla="*/ 133 h 1889"/>
                <a:gd name="T44" fmla="*/ 7711 w 13646"/>
                <a:gd name="T45" fmla="*/ 527 h 1889"/>
                <a:gd name="T46" fmla="*/ 8531 w 13646"/>
                <a:gd name="T47" fmla="*/ 1218 h 1889"/>
                <a:gd name="T48" fmla="*/ 8954 w 13646"/>
                <a:gd name="T49" fmla="*/ 1527 h 1889"/>
                <a:gd name="T50" fmla="*/ 9345 w 13646"/>
                <a:gd name="T51" fmla="*/ 1738 h 1889"/>
                <a:gd name="T52" fmla="*/ 9711 w 13646"/>
                <a:gd name="T53" fmla="*/ 1855 h 1889"/>
                <a:gd name="T54" fmla="*/ 10050 w 13646"/>
                <a:gd name="T55" fmla="*/ 1879 h 1889"/>
                <a:gd name="T56" fmla="*/ 10324 w 13646"/>
                <a:gd name="T57" fmla="*/ 1823 h 1889"/>
                <a:gd name="T58" fmla="*/ 10769 w 13646"/>
                <a:gd name="T59" fmla="*/ 1604 h 1889"/>
                <a:gd name="T60" fmla="*/ 11470 w 13646"/>
                <a:gd name="T61" fmla="*/ 1067 h 1889"/>
                <a:gd name="T62" fmla="*/ 12122 w 13646"/>
                <a:gd name="T63" fmla="*/ 521 h 1889"/>
                <a:gd name="T64" fmla="*/ 12532 w 13646"/>
                <a:gd name="T65" fmla="*/ 254 h 1889"/>
                <a:gd name="T66" fmla="*/ 12916 w 13646"/>
                <a:gd name="T67" fmla="*/ 82 h 1889"/>
                <a:gd name="T68" fmla="*/ 13269 w 13646"/>
                <a:gd name="T69" fmla="*/ 5 h 1889"/>
                <a:gd name="T70" fmla="*/ 13601 w 13646"/>
                <a:gd name="T71" fmla="*/ 22 h 1889"/>
                <a:gd name="T72" fmla="*/ 13461 w 13646"/>
                <a:gd name="T73" fmla="*/ 11 h 1889"/>
                <a:gd name="T74" fmla="*/ 13121 w 13646"/>
                <a:gd name="T75" fmla="*/ 33 h 1889"/>
                <a:gd name="T76" fmla="*/ 12756 w 13646"/>
                <a:gd name="T77" fmla="*/ 150 h 1889"/>
                <a:gd name="T78" fmla="*/ 12364 w 13646"/>
                <a:gd name="T79" fmla="*/ 363 h 1889"/>
                <a:gd name="T80" fmla="*/ 11943 w 13646"/>
                <a:gd name="T81" fmla="*/ 670 h 1889"/>
                <a:gd name="T82" fmla="*/ 11123 w 13646"/>
                <a:gd name="T83" fmla="*/ 1363 h 1889"/>
                <a:gd name="T84" fmla="*/ 10508 w 13646"/>
                <a:gd name="T85" fmla="*/ 1757 h 1889"/>
                <a:gd name="T86" fmla="*/ 10235 w 13646"/>
                <a:gd name="T87" fmla="*/ 1857 h 1889"/>
                <a:gd name="T88" fmla="*/ 9888 w 13646"/>
                <a:gd name="T89" fmla="*/ 1887 h 1889"/>
                <a:gd name="T90" fmla="*/ 9600 w 13646"/>
                <a:gd name="T91" fmla="*/ 1836 h 1889"/>
                <a:gd name="T92" fmla="*/ 9020 w 13646"/>
                <a:gd name="T93" fmla="*/ 1576 h 1889"/>
                <a:gd name="T94" fmla="*/ 8381 w 13646"/>
                <a:gd name="T95" fmla="*/ 1099 h 1889"/>
                <a:gd name="T96" fmla="*/ 7620 w 13646"/>
                <a:gd name="T97" fmla="*/ 465 h 1889"/>
                <a:gd name="T98" fmla="*/ 7048 w 13646"/>
                <a:gd name="T99" fmla="*/ 118 h 1889"/>
                <a:gd name="T100" fmla="*/ 6778 w 13646"/>
                <a:gd name="T101" fmla="*/ 28 h 1889"/>
                <a:gd name="T102" fmla="*/ 6448 w 13646"/>
                <a:gd name="T103" fmla="*/ 13 h 1889"/>
                <a:gd name="T104" fmla="*/ 6095 w 13646"/>
                <a:gd name="T105" fmla="*/ 88 h 1889"/>
                <a:gd name="T106" fmla="*/ 5715 w 13646"/>
                <a:gd name="T107" fmla="*/ 259 h 1889"/>
                <a:gd name="T108" fmla="*/ 5305 w 13646"/>
                <a:gd name="T109" fmla="*/ 527 h 1889"/>
                <a:gd name="T110" fmla="*/ 4653 w 13646"/>
                <a:gd name="T111" fmla="*/ 1073 h 1889"/>
                <a:gd name="T112" fmla="*/ 3951 w 13646"/>
                <a:gd name="T113" fmla="*/ 1612 h 1889"/>
                <a:gd name="T114" fmla="*/ 3506 w 13646"/>
                <a:gd name="T115" fmla="*/ 1830 h 1889"/>
                <a:gd name="T116" fmla="*/ 3146 w 13646"/>
                <a:gd name="T117" fmla="*/ 1889 h 18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646" h="1889">
                  <a:moveTo>
                    <a:pt x="3146" y="1889"/>
                  </a:moveTo>
                  <a:lnTo>
                    <a:pt x="3146" y="1889"/>
                  </a:lnTo>
                  <a:lnTo>
                    <a:pt x="3076" y="1887"/>
                  </a:lnTo>
                  <a:lnTo>
                    <a:pt x="3004" y="1881"/>
                  </a:lnTo>
                  <a:lnTo>
                    <a:pt x="2932" y="1872"/>
                  </a:lnTo>
                  <a:lnTo>
                    <a:pt x="2860" y="1857"/>
                  </a:lnTo>
                  <a:lnTo>
                    <a:pt x="2784" y="1840"/>
                  </a:lnTo>
                  <a:lnTo>
                    <a:pt x="2709" y="1817"/>
                  </a:lnTo>
                  <a:lnTo>
                    <a:pt x="2633" y="1791"/>
                  </a:lnTo>
                  <a:lnTo>
                    <a:pt x="2557" y="1761"/>
                  </a:lnTo>
                  <a:lnTo>
                    <a:pt x="2557" y="1761"/>
                  </a:lnTo>
                  <a:lnTo>
                    <a:pt x="2507" y="1740"/>
                  </a:lnTo>
                  <a:lnTo>
                    <a:pt x="2456" y="1717"/>
                  </a:lnTo>
                  <a:lnTo>
                    <a:pt x="2406" y="1693"/>
                  </a:lnTo>
                  <a:lnTo>
                    <a:pt x="2356" y="1666"/>
                  </a:lnTo>
                  <a:lnTo>
                    <a:pt x="2306" y="1638"/>
                  </a:lnTo>
                  <a:lnTo>
                    <a:pt x="2254" y="1610"/>
                  </a:lnTo>
                  <a:lnTo>
                    <a:pt x="2149" y="1546"/>
                  </a:lnTo>
                  <a:lnTo>
                    <a:pt x="2042" y="1476"/>
                  </a:lnTo>
                  <a:lnTo>
                    <a:pt x="1931" y="1399"/>
                  </a:lnTo>
                  <a:lnTo>
                    <a:pt x="1820" y="1314"/>
                  </a:lnTo>
                  <a:lnTo>
                    <a:pt x="1704" y="1224"/>
                  </a:lnTo>
                  <a:lnTo>
                    <a:pt x="1704" y="1224"/>
                  </a:lnTo>
                  <a:lnTo>
                    <a:pt x="1558" y="1099"/>
                  </a:lnTo>
                  <a:lnTo>
                    <a:pt x="1414" y="973"/>
                  </a:lnTo>
                  <a:lnTo>
                    <a:pt x="1414" y="973"/>
                  </a:lnTo>
                  <a:lnTo>
                    <a:pt x="1235" y="821"/>
                  </a:lnTo>
                  <a:lnTo>
                    <a:pt x="1060" y="672"/>
                  </a:lnTo>
                  <a:lnTo>
                    <a:pt x="971" y="600"/>
                  </a:lnTo>
                  <a:lnTo>
                    <a:pt x="884" y="531"/>
                  </a:lnTo>
                  <a:lnTo>
                    <a:pt x="796" y="465"/>
                  </a:lnTo>
                  <a:lnTo>
                    <a:pt x="709" y="401"/>
                  </a:lnTo>
                  <a:lnTo>
                    <a:pt x="622" y="340"/>
                  </a:lnTo>
                  <a:lnTo>
                    <a:pt x="535" y="284"/>
                  </a:lnTo>
                  <a:lnTo>
                    <a:pt x="447" y="231"/>
                  </a:lnTo>
                  <a:lnTo>
                    <a:pt x="360" y="182"/>
                  </a:lnTo>
                  <a:lnTo>
                    <a:pt x="271" y="139"/>
                  </a:lnTo>
                  <a:lnTo>
                    <a:pt x="225" y="118"/>
                  </a:lnTo>
                  <a:lnTo>
                    <a:pt x="181" y="99"/>
                  </a:lnTo>
                  <a:lnTo>
                    <a:pt x="136" y="82"/>
                  </a:lnTo>
                  <a:lnTo>
                    <a:pt x="92" y="65"/>
                  </a:lnTo>
                  <a:lnTo>
                    <a:pt x="46" y="50"/>
                  </a:lnTo>
                  <a:lnTo>
                    <a:pt x="0" y="37"/>
                  </a:lnTo>
                  <a:lnTo>
                    <a:pt x="3" y="32"/>
                  </a:lnTo>
                  <a:lnTo>
                    <a:pt x="3" y="32"/>
                  </a:lnTo>
                  <a:lnTo>
                    <a:pt x="48" y="45"/>
                  </a:lnTo>
                  <a:lnTo>
                    <a:pt x="94" y="60"/>
                  </a:lnTo>
                  <a:lnTo>
                    <a:pt x="140" y="75"/>
                  </a:lnTo>
                  <a:lnTo>
                    <a:pt x="184" y="94"/>
                  </a:lnTo>
                  <a:lnTo>
                    <a:pt x="229" y="113"/>
                  </a:lnTo>
                  <a:lnTo>
                    <a:pt x="273" y="131"/>
                  </a:lnTo>
                  <a:lnTo>
                    <a:pt x="362" y="177"/>
                  </a:lnTo>
                  <a:lnTo>
                    <a:pt x="452" y="226"/>
                  </a:lnTo>
                  <a:lnTo>
                    <a:pt x="539" y="278"/>
                  </a:lnTo>
                  <a:lnTo>
                    <a:pt x="626" y="335"/>
                  </a:lnTo>
                  <a:lnTo>
                    <a:pt x="714" y="395"/>
                  </a:lnTo>
                  <a:lnTo>
                    <a:pt x="803" y="459"/>
                  </a:lnTo>
                  <a:lnTo>
                    <a:pt x="890" y="525"/>
                  </a:lnTo>
                  <a:lnTo>
                    <a:pt x="978" y="595"/>
                  </a:lnTo>
                  <a:lnTo>
                    <a:pt x="1065" y="666"/>
                  </a:lnTo>
                  <a:lnTo>
                    <a:pt x="1241" y="815"/>
                  </a:lnTo>
                  <a:lnTo>
                    <a:pt x="1418" y="969"/>
                  </a:lnTo>
                  <a:lnTo>
                    <a:pt x="1418" y="969"/>
                  </a:lnTo>
                  <a:lnTo>
                    <a:pt x="1562" y="1094"/>
                  </a:lnTo>
                  <a:lnTo>
                    <a:pt x="1710" y="1218"/>
                  </a:lnTo>
                  <a:lnTo>
                    <a:pt x="1710" y="1218"/>
                  </a:lnTo>
                  <a:lnTo>
                    <a:pt x="1835" y="1316"/>
                  </a:lnTo>
                  <a:lnTo>
                    <a:pt x="1894" y="1363"/>
                  </a:lnTo>
                  <a:lnTo>
                    <a:pt x="1955" y="1406"/>
                  </a:lnTo>
                  <a:lnTo>
                    <a:pt x="2014" y="1448"/>
                  </a:lnTo>
                  <a:lnTo>
                    <a:pt x="2073" y="1489"/>
                  </a:lnTo>
                  <a:lnTo>
                    <a:pt x="2131" y="1527"/>
                  </a:lnTo>
                  <a:lnTo>
                    <a:pt x="2190" y="1563"/>
                  </a:lnTo>
                  <a:lnTo>
                    <a:pt x="2247" y="1597"/>
                  </a:lnTo>
                  <a:lnTo>
                    <a:pt x="2304" y="1629"/>
                  </a:lnTo>
                  <a:lnTo>
                    <a:pt x="2360" y="1659"/>
                  </a:lnTo>
                  <a:lnTo>
                    <a:pt x="2415" y="1687"/>
                  </a:lnTo>
                  <a:lnTo>
                    <a:pt x="2470" y="1713"/>
                  </a:lnTo>
                  <a:lnTo>
                    <a:pt x="2524" y="1738"/>
                  </a:lnTo>
                  <a:lnTo>
                    <a:pt x="2579" y="1761"/>
                  </a:lnTo>
                  <a:lnTo>
                    <a:pt x="2631" y="1781"/>
                  </a:lnTo>
                  <a:lnTo>
                    <a:pt x="2683" y="1800"/>
                  </a:lnTo>
                  <a:lnTo>
                    <a:pt x="2736" y="1817"/>
                  </a:lnTo>
                  <a:lnTo>
                    <a:pt x="2788" y="1832"/>
                  </a:lnTo>
                  <a:lnTo>
                    <a:pt x="2838" y="1845"/>
                  </a:lnTo>
                  <a:lnTo>
                    <a:pt x="2888" y="1857"/>
                  </a:lnTo>
                  <a:lnTo>
                    <a:pt x="2939" y="1866"/>
                  </a:lnTo>
                  <a:lnTo>
                    <a:pt x="2989" y="1872"/>
                  </a:lnTo>
                  <a:lnTo>
                    <a:pt x="3037" y="1877"/>
                  </a:lnTo>
                  <a:lnTo>
                    <a:pt x="3087" y="1881"/>
                  </a:lnTo>
                  <a:lnTo>
                    <a:pt x="3135" y="1883"/>
                  </a:lnTo>
                  <a:lnTo>
                    <a:pt x="3181" y="1881"/>
                  </a:lnTo>
                  <a:lnTo>
                    <a:pt x="3229" y="1879"/>
                  </a:lnTo>
                  <a:lnTo>
                    <a:pt x="3274" y="1875"/>
                  </a:lnTo>
                  <a:lnTo>
                    <a:pt x="3320" y="1870"/>
                  </a:lnTo>
                  <a:lnTo>
                    <a:pt x="3366" y="1860"/>
                  </a:lnTo>
                  <a:lnTo>
                    <a:pt x="3412" y="1851"/>
                  </a:lnTo>
                  <a:lnTo>
                    <a:pt x="3412" y="1851"/>
                  </a:lnTo>
                  <a:lnTo>
                    <a:pt x="3458" y="1838"/>
                  </a:lnTo>
                  <a:lnTo>
                    <a:pt x="3503" y="1823"/>
                  </a:lnTo>
                  <a:lnTo>
                    <a:pt x="3547" y="1808"/>
                  </a:lnTo>
                  <a:lnTo>
                    <a:pt x="3593" y="1789"/>
                  </a:lnTo>
                  <a:lnTo>
                    <a:pt x="3637" y="1770"/>
                  </a:lnTo>
                  <a:lnTo>
                    <a:pt x="3682" y="1751"/>
                  </a:lnTo>
                  <a:lnTo>
                    <a:pt x="3770" y="1706"/>
                  </a:lnTo>
                  <a:lnTo>
                    <a:pt x="3859" y="1659"/>
                  </a:lnTo>
                  <a:lnTo>
                    <a:pt x="3946" y="1604"/>
                  </a:lnTo>
                  <a:lnTo>
                    <a:pt x="4034" y="1548"/>
                  </a:lnTo>
                  <a:lnTo>
                    <a:pt x="4121" y="1487"/>
                  </a:lnTo>
                  <a:lnTo>
                    <a:pt x="4210" y="1423"/>
                  </a:lnTo>
                  <a:lnTo>
                    <a:pt x="4297" y="1357"/>
                  </a:lnTo>
                  <a:lnTo>
                    <a:pt x="4385" y="1288"/>
                  </a:lnTo>
                  <a:lnTo>
                    <a:pt x="4472" y="1216"/>
                  </a:lnTo>
                  <a:lnTo>
                    <a:pt x="4649" y="1067"/>
                  </a:lnTo>
                  <a:lnTo>
                    <a:pt x="4825" y="915"/>
                  </a:lnTo>
                  <a:lnTo>
                    <a:pt x="4825" y="915"/>
                  </a:lnTo>
                  <a:lnTo>
                    <a:pt x="4969" y="791"/>
                  </a:lnTo>
                  <a:lnTo>
                    <a:pt x="5115" y="666"/>
                  </a:lnTo>
                  <a:lnTo>
                    <a:pt x="5115" y="666"/>
                  </a:lnTo>
                  <a:lnTo>
                    <a:pt x="5231" y="574"/>
                  </a:lnTo>
                  <a:lnTo>
                    <a:pt x="5342" y="491"/>
                  </a:lnTo>
                  <a:lnTo>
                    <a:pt x="5451" y="414"/>
                  </a:lnTo>
                  <a:lnTo>
                    <a:pt x="5558" y="344"/>
                  </a:lnTo>
                  <a:lnTo>
                    <a:pt x="5665" y="280"/>
                  </a:lnTo>
                  <a:lnTo>
                    <a:pt x="5715" y="250"/>
                  </a:lnTo>
                  <a:lnTo>
                    <a:pt x="5768" y="224"/>
                  </a:lnTo>
                  <a:lnTo>
                    <a:pt x="5818" y="197"/>
                  </a:lnTo>
                  <a:lnTo>
                    <a:pt x="5868" y="173"/>
                  </a:lnTo>
                  <a:lnTo>
                    <a:pt x="5918" y="150"/>
                  </a:lnTo>
                  <a:lnTo>
                    <a:pt x="5966" y="129"/>
                  </a:lnTo>
                  <a:lnTo>
                    <a:pt x="5966" y="129"/>
                  </a:lnTo>
                  <a:lnTo>
                    <a:pt x="6025" y="107"/>
                  </a:lnTo>
                  <a:lnTo>
                    <a:pt x="6082" y="86"/>
                  </a:lnTo>
                  <a:lnTo>
                    <a:pt x="6138" y="67"/>
                  </a:lnTo>
                  <a:lnTo>
                    <a:pt x="6195" y="50"/>
                  </a:lnTo>
                  <a:lnTo>
                    <a:pt x="6250" y="37"/>
                  </a:lnTo>
                  <a:lnTo>
                    <a:pt x="6304" y="26"/>
                  </a:lnTo>
                  <a:lnTo>
                    <a:pt x="6359" y="16"/>
                  </a:lnTo>
                  <a:lnTo>
                    <a:pt x="6413" y="9"/>
                  </a:lnTo>
                  <a:lnTo>
                    <a:pt x="6468" y="3"/>
                  </a:lnTo>
                  <a:lnTo>
                    <a:pt x="6520" y="1"/>
                  </a:lnTo>
                  <a:lnTo>
                    <a:pt x="6573" y="0"/>
                  </a:lnTo>
                  <a:lnTo>
                    <a:pt x="6625" y="1"/>
                  </a:lnTo>
                  <a:lnTo>
                    <a:pt x="6675" y="7"/>
                  </a:lnTo>
                  <a:lnTo>
                    <a:pt x="6725" y="13"/>
                  </a:lnTo>
                  <a:lnTo>
                    <a:pt x="6775" y="20"/>
                  </a:lnTo>
                  <a:lnTo>
                    <a:pt x="6826" y="32"/>
                  </a:lnTo>
                  <a:lnTo>
                    <a:pt x="6826" y="32"/>
                  </a:lnTo>
                  <a:lnTo>
                    <a:pt x="6869" y="45"/>
                  </a:lnTo>
                  <a:lnTo>
                    <a:pt x="6915" y="60"/>
                  </a:lnTo>
                  <a:lnTo>
                    <a:pt x="6961" y="77"/>
                  </a:lnTo>
                  <a:lnTo>
                    <a:pt x="7007" y="94"/>
                  </a:lnTo>
                  <a:lnTo>
                    <a:pt x="7050" y="113"/>
                  </a:lnTo>
                  <a:lnTo>
                    <a:pt x="7096" y="133"/>
                  </a:lnTo>
                  <a:lnTo>
                    <a:pt x="7185" y="177"/>
                  </a:lnTo>
                  <a:lnTo>
                    <a:pt x="7273" y="226"/>
                  </a:lnTo>
                  <a:lnTo>
                    <a:pt x="7362" y="278"/>
                  </a:lnTo>
                  <a:lnTo>
                    <a:pt x="7449" y="335"/>
                  </a:lnTo>
                  <a:lnTo>
                    <a:pt x="7537" y="395"/>
                  </a:lnTo>
                  <a:lnTo>
                    <a:pt x="7624" y="459"/>
                  </a:lnTo>
                  <a:lnTo>
                    <a:pt x="7711" y="527"/>
                  </a:lnTo>
                  <a:lnTo>
                    <a:pt x="7798" y="597"/>
                  </a:lnTo>
                  <a:lnTo>
                    <a:pt x="7888" y="668"/>
                  </a:lnTo>
                  <a:lnTo>
                    <a:pt x="8065" y="817"/>
                  </a:lnTo>
                  <a:lnTo>
                    <a:pt x="8241" y="969"/>
                  </a:lnTo>
                  <a:lnTo>
                    <a:pt x="8241" y="969"/>
                  </a:lnTo>
                  <a:lnTo>
                    <a:pt x="8385" y="1094"/>
                  </a:lnTo>
                  <a:lnTo>
                    <a:pt x="8531" y="1218"/>
                  </a:lnTo>
                  <a:lnTo>
                    <a:pt x="8531" y="1218"/>
                  </a:lnTo>
                  <a:lnTo>
                    <a:pt x="8656" y="1316"/>
                  </a:lnTo>
                  <a:lnTo>
                    <a:pt x="8717" y="1363"/>
                  </a:lnTo>
                  <a:lnTo>
                    <a:pt x="8776" y="1406"/>
                  </a:lnTo>
                  <a:lnTo>
                    <a:pt x="8837" y="1448"/>
                  </a:lnTo>
                  <a:lnTo>
                    <a:pt x="8896" y="1487"/>
                  </a:lnTo>
                  <a:lnTo>
                    <a:pt x="8954" y="1527"/>
                  </a:lnTo>
                  <a:lnTo>
                    <a:pt x="9011" y="1563"/>
                  </a:lnTo>
                  <a:lnTo>
                    <a:pt x="9068" y="1597"/>
                  </a:lnTo>
                  <a:lnTo>
                    <a:pt x="9125" y="1629"/>
                  </a:lnTo>
                  <a:lnTo>
                    <a:pt x="9181" y="1659"/>
                  </a:lnTo>
                  <a:lnTo>
                    <a:pt x="9236" y="1687"/>
                  </a:lnTo>
                  <a:lnTo>
                    <a:pt x="9293" y="1713"/>
                  </a:lnTo>
                  <a:lnTo>
                    <a:pt x="9345" y="1738"/>
                  </a:lnTo>
                  <a:lnTo>
                    <a:pt x="9399" y="1761"/>
                  </a:lnTo>
                  <a:lnTo>
                    <a:pt x="9454" y="1781"/>
                  </a:lnTo>
                  <a:lnTo>
                    <a:pt x="9506" y="1800"/>
                  </a:lnTo>
                  <a:lnTo>
                    <a:pt x="9559" y="1817"/>
                  </a:lnTo>
                  <a:lnTo>
                    <a:pt x="9609" y="1832"/>
                  </a:lnTo>
                  <a:lnTo>
                    <a:pt x="9661" y="1845"/>
                  </a:lnTo>
                  <a:lnTo>
                    <a:pt x="9711" y="1855"/>
                  </a:lnTo>
                  <a:lnTo>
                    <a:pt x="9762" y="1864"/>
                  </a:lnTo>
                  <a:lnTo>
                    <a:pt x="9810" y="1872"/>
                  </a:lnTo>
                  <a:lnTo>
                    <a:pt x="9860" y="1877"/>
                  </a:lnTo>
                  <a:lnTo>
                    <a:pt x="9908" y="1881"/>
                  </a:lnTo>
                  <a:lnTo>
                    <a:pt x="9956" y="1881"/>
                  </a:lnTo>
                  <a:lnTo>
                    <a:pt x="10004" y="1881"/>
                  </a:lnTo>
                  <a:lnTo>
                    <a:pt x="10050" y="1879"/>
                  </a:lnTo>
                  <a:lnTo>
                    <a:pt x="10097" y="1875"/>
                  </a:lnTo>
                  <a:lnTo>
                    <a:pt x="10143" y="1868"/>
                  </a:lnTo>
                  <a:lnTo>
                    <a:pt x="10189" y="1860"/>
                  </a:lnTo>
                  <a:lnTo>
                    <a:pt x="10233" y="1851"/>
                  </a:lnTo>
                  <a:lnTo>
                    <a:pt x="10233" y="1851"/>
                  </a:lnTo>
                  <a:lnTo>
                    <a:pt x="10279" y="1838"/>
                  </a:lnTo>
                  <a:lnTo>
                    <a:pt x="10324" y="1823"/>
                  </a:lnTo>
                  <a:lnTo>
                    <a:pt x="10368" y="1806"/>
                  </a:lnTo>
                  <a:lnTo>
                    <a:pt x="10414" y="1789"/>
                  </a:lnTo>
                  <a:lnTo>
                    <a:pt x="10460" y="1770"/>
                  </a:lnTo>
                  <a:lnTo>
                    <a:pt x="10503" y="1749"/>
                  </a:lnTo>
                  <a:lnTo>
                    <a:pt x="10593" y="1706"/>
                  </a:lnTo>
                  <a:lnTo>
                    <a:pt x="10680" y="1657"/>
                  </a:lnTo>
                  <a:lnTo>
                    <a:pt x="10769" y="1604"/>
                  </a:lnTo>
                  <a:lnTo>
                    <a:pt x="10857" y="1548"/>
                  </a:lnTo>
                  <a:lnTo>
                    <a:pt x="10944" y="1487"/>
                  </a:lnTo>
                  <a:lnTo>
                    <a:pt x="11031" y="1423"/>
                  </a:lnTo>
                  <a:lnTo>
                    <a:pt x="11118" y="1357"/>
                  </a:lnTo>
                  <a:lnTo>
                    <a:pt x="11206" y="1288"/>
                  </a:lnTo>
                  <a:lnTo>
                    <a:pt x="11293" y="1216"/>
                  </a:lnTo>
                  <a:lnTo>
                    <a:pt x="11470" y="1067"/>
                  </a:lnTo>
                  <a:lnTo>
                    <a:pt x="11646" y="915"/>
                  </a:lnTo>
                  <a:lnTo>
                    <a:pt x="11646" y="915"/>
                  </a:lnTo>
                  <a:lnTo>
                    <a:pt x="11790" y="791"/>
                  </a:lnTo>
                  <a:lnTo>
                    <a:pt x="11936" y="666"/>
                  </a:lnTo>
                  <a:lnTo>
                    <a:pt x="11936" y="666"/>
                  </a:lnTo>
                  <a:lnTo>
                    <a:pt x="12061" y="568"/>
                  </a:lnTo>
                  <a:lnTo>
                    <a:pt x="12122" y="521"/>
                  </a:lnTo>
                  <a:lnTo>
                    <a:pt x="12183" y="478"/>
                  </a:lnTo>
                  <a:lnTo>
                    <a:pt x="12242" y="435"/>
                  </a:lnTo>
                  <a:lnTo>
                    <a:pt x="12303" y="395"/>
                  </a:lnTo>
                  <a:lnTo>
                    <a:pt x="12359" y="357"/>
                  </a:lnTo>
                  <a:lnTo>
                    <a:pt x="12418" y="322"/>
                  </a:lnTo>
                  <a:lnTo>
                    <a:pt x="12475" y="286"/>
                  </a:lnTo>
                  <a:lnTo>
                    <a:pt x="12532" y="254"/>
                  </a:lnTo>
                  <a:lnTo>
                    <a:pt x="12589" y="224"/>
                  </a:lnTo>
                  <a:lnTo>
                    <a:pt x="12645" y="195"/>
                  </a:lnTo>
                  <a:lnTo>
                    <a:pt x="12700" y="169"/>
                  </a:lnTo>
                  <a:lnTo>
                    <a:pt x="12754" y="145"/>
                  </a:lnTo>
                  <a:lnTo>
                    <a:pt x="12809" y="122"/>
                  </a:lnTo>
                  <a:lnTo>
                    <a:pt x="12861" y="101"/>
                  </a:lnTo>
                  <a:lnTo>
                    <a:pt x="12916" y="82"/>
                  </a:lnTo>
                  <a:lnTo>
                    <a:pt x="12968" y="65"/>
                  </a:lnTo>
                  <a:lnTo>
                    <a:pt x="13018" y="50"/>
                  </a:lnTo>
                  <a:lnTo>
                    <a:pt x="13071" y="37"/>
                  </a:lnTo>
                  <a:lnTo>
                    <a:pt x="13121" y="28"/>
                  </a:lnTo>
                  <a:lnTo>
                    <a:pt x="13171" y="18"/>
                  </a:lnTo>
                  <a:lnTo>
                    <a:pt x="13221" y="11"/>
                  </a:lnTo>
                  <a:lnTo>
                    <a:pt x="13269" y="5"/>
                  </a:lnTo>
                  <a:lnTo>
                    <a:pt x="13319" y="1"/>
                  </a:lnTo>
                  <a:lnTo>
                    <a:pt x="13367" y="1"/>
                  </a:lnTo>
                  <a:lnTo>
                    <a:pt x="13415" y="1"/>
                  </a:lnTo>
                  <a:lnTo>
                    <a:pt x="13461" y="3"/>
                  </a:lnTo>
                  <a:lnTo>
                    <a:pt x="13509" y="7"/>
                  </a:lnTo>
                  <a:lnTo>
                    <a:pt x="13555" y="15"/>
                  </a:lnTo>
                  <a:lnTo>
                    <a:pt x="13601" y="22"/>
                  </a:lnTo>
                  <a:lnTo>
                    <a:pt x="13646" y="32"/>
                  </a:lnTo>
                  <a:lnTo>
                    <a:pt x="13644" y="39"/>
                  </a:lnTo>
                  <a:lnTo>
                    <a:pt x="13644" y="39"/>
                  </a:lnTo>
                  <a:lnTo>
                    <a:pt x="13598" y="30"/>
                  </a:lnTo>
                  <a:lnTo>
                    <a:pt x="13553" y="20"/>
                  </a:lnTo>
                  <a:lnTo>
                    <a:pt x="13507" y="15"/>
                  </a:lnTo>
                  <a:lnTo>
                    <a:pt x="13461" y="11"/>
                  </a:lnTo>
                  <a:lnTo>
                    <a:pt x="13413" y="7"/>
                  </a:lnTo>
                  <a:lnTo>
                    <a:pt x="13367" y="7"/>
                  </a:lnTo>
                  <a:lnTo>
                    <a:pt x="13319" y="9"/>
                  </a:lnTo>
                  <a:lnTo>
                    <a:pt x="13269" y="13"/>
                  </a:lnTo>
                  <a:lnTo>
                    <a:pt x="13221" y="18"/>
                  </a:lnTo>
                  <a:lnTo>
                    <a:pt x="13171" y="24"/>
                  </a:lnTo>
                  <a:lnTo>
                    <a:pt x="13121" y="33"/>
                  </a:lnTo>
                  <a:lnTo>
                    <a:pt x="13071" y="45"/>
                  </a:lnTo>
                  <a:lnTo>
                    <a:pt x="13020" y="58"/>
                  </a:lnTo>
                  <a:lnTo>
                    <a:pt x="12968" y="73"/>
                  </a:lnTo>
                  <a:lnTo>
                    <a:pt x="12916" y="90"/>
                  </a:lnTo>
                  <a:lnTo>
                    <a:pt x="12863" y="109"/>
                  </a:lnTo>
                  <a:lnTo>
                    <a:pt x="12811" y="129"/>
                  </a:lnTo>
                  <a:lnTo>
                    <a:pt x="12756" y="150"/>
                  </a:lnTo>
                  <a:lnTo>
                    <a:pt x="12702" y="175"/>
                  </a:lnTo>
                  <a:lnTo>
                    <a:pt x="12647" y="203"/>
                  </a:lnTo>
                  <a:lnTo>
                    <a:pt x="12593" y="231"/>
                  </a:lnTo>
                  <a:lnTo>
                    <a:pt x="12536" y="261"/>
                  </a:lnTo>
                  <a:lnTo>
                    <a:pt x="12479" y="293"/>
                  </a:lnTo>
                  <a:lnTo>
                    <a:pt x="12423" y="327"/>
                  </a:lnTo>
                  <a:lnTo>
                    <a:pt x="12364" y="363"/>
                  </a:lnTo>
                  <a:lnTo>
                    <a:pt x="12305" y="401"/>
                  </a:lnTo>
                  <a:lnTo>
                    <a:pt x="12246" y="440"/>
                  </a:lnTo>
                  <a:lnTo>
                    <a:pt x="12187" y="484"/>
                  </a:lnTo>
                  <a:lnTo>
                    <a:pt x="12126" y="527"/>
                  </a:lnTo>
                  <a:lnTo>
                    <a:pt x="12067" y="572"/>
                  </a:lnTo>
                  <a:lnTo>
                    <a:pt x="11943" y="670"/>
                  </a:lnTo>
                  <a:lnTo>
                    <a:pt x="11943" y="670"/>
                  </a:lnTo>
                  <a:lnTo>
                    <a:pt x="11797" y="794"/>
                  </a:lnTo>
                  <a:lnTo>
                    <a:pt x="11653" y="919"/>
                  </a:lnTo>
                  <a:lnTo>
                    <a:pt x="11653" y="919"/>
                  </a:lnTo>
                  <a:lnTo>
                    <a:pt x="11474" y="1073"/>
                  </a:lnTo>
                  <a:lnTo>
                    <a:pt x="11297" y="1222"/>
                  </a:lnTo>
                  <a:lnTo>
                    <a:pt x="11210" y="1293"/>
                  </a:lnTo>
                  <a:lnTo>
                    <a:pt x="11123" y="1363"/>
                  </a:lnTo>
                  <a:lnTo>
                    <a:pt x="11035" y="1429"/>
                  </a:lnTo>
                  <a:lnTo>
                    <a:pt x="10948" y="1493"/>
                  </a:lnTo>
                  <a:lnTo>
                    <a:pt x="10861" y="1553"/>
                  </a:lnTo>
                  <a:lnTo>
                    <a:pt x="10772" y="1610"/>
                  </a:lnTo>
                  <a:lnTo>
                    <a:pt x="10684" y="1664"/>
                  </a:lnTo>
                  <a:lnTo>
                    <a:pt x="10595" y="1712"/>
                  </a:lnTo>
                  <a:lnTo>
                    <a:pt x="10508" y="1757"/>
                  </a:lnTo>
                  <a:lnTo>
                    <a:pt x="10462" y="1776"/>
                  </a:lnTo>
                  <a:lnTo>
                    <a:pt x="10416" y="1796"/>
                  </a:lnTo>
                  <a:lnTo>
                    <a:pt x="10372" y="1813"/>
                  </a:lnTo>
                  <a:lnTo>
                    <a:pt x="10327" y="1828"/>
                  </a:lnTo>
                  <a:lnTo>
                    <a:pt x="10281" y="1843"/>
                  </a:lnTo>
                  <a:lnTo>
                    <a:pt x="10235" y="1857"/>
                  </a:lnTo>
                  <a:lnTo>
                    <a:pt x="10235" y="1857"/>
                  </a:lnTo>
                  <a:lnTo>
                    <a:pt x="10169" y="1872"/>
                  </a:lnTo>
                  <a:lnTo>
                    <a:pt x="10104" y="1881"/>
                  </a:lnTo>
                  <a:lnTo>
                    <a:pt x="10036" y="1887"/>
                  </a:lnTo>
                  <a:lnTo>
                    <a:pt x="9969" y="1889"/>
                  </a:lnTo>
                  <a:lnTo>
                    <a:pt x="9969" y="1889"/>
                  </a:lnTo>
                  <a:lnTo>
                    <a:pt x="9930" y="1889"/>
                  </a:lnTo>
                  <a:lnTo>
                    <a:pt x="9888" y="1887"/>
                  </a:lnTo>
                  <a:lnTo>
                    <a:pt x="9849" y="1883"/>
                  </a:lnTo>
                  <a:lnTo>
                    <a:pt x="9807" y="1879"/>
                  </a:lnTo>
                  <a:lnTo>
                    <a:pt x="9768" y="1874"/>
                  </a:lnTo>
                  <a:lnTo>
                    <a:pt x="9727" y="1866"/>
                  </a:lnTo>
                  <a:lnTo>
                    <a:pt x="9685" y="1857"/>
                  </a:lnTo>
                  <a:lnTo>
                    <a:pt x="9644" y="1847"/>
                  </a:lnTo>
                  <a:lnTo>
                    <a:pt x="9600" y="1836"/>
                  </a:lnTo>
                  <a:lnTo>
                    <a:pt x="9559" y="1825"/>
                  </a:lnTo>
                  <a:lnTo>
                    <a:pt x="9471" y="1796"/>
                  </a:lnTo>
                  <a:lnTo>
                    <a:pt x="9384" y="1762"/>
                  </a:lnTo>
                  <a:lnTo>
                    <a:pt x="9295" y="1723"/>
                  </a:lnTo>
                  <a:lnTo>
                    <a:pt x="9205" y="1680"/>
                  </a:lnTo>
                  <a:lnTo>
                    <a:pt x="9114" y="1631"/>
                  </a:lnTo>
                  <a:lnTo>
                    <a:pt x="9020" y="1576"/>
                  </a:lnTo>
                  <a:lnTo>
                    <a:pt x="8924" y="1516"/>
                  </a:lnTo>
                  <a:lnTo>
                    <a:pt x="8828" y="1450"/>
                  </a:lnTo>
                  <a:lnTo>
                    <a:pt x="8728" y="1380"/>
                  </a:lnTo>
                  <a:lnTo>
                    <a:pt x="8627" y="1305"/>
                  </a:lnTo>
                  <a:lnTo>
                    <a:pt x="8527" y="1224"/>
                  </a:lnTo>
                  <a:lnTo>
                    <a:pt x="8527" y="1224"/>
                  </a:lnTo>
                  <a:lnTo>
                    <a:pt x="8381" y="1099"/>
                  </a:lnTo>
                  <a:lnTo>
                    <a:pt x="8237" y="975"/>
                  </a:lnTo>
                  <a:lnTo>
                    <a:pt x="8237" y="975"/>
                  </a:lnTo>
                  <a:lnTo>
                    <a:pt x="8058" y="821"/>
                  </a:lnTo>
                  <a:lnTo>
                    <a:pt x="7881" y="674"/>
                  </a:lnTo>
                  <a:lnTo>
                    <a:pt x="7794" y="602"/>
                  </a:lnTo>
                  <a:lnTo>
                    <a:pt x="7707" y="533"/>
                  </a:lnTo>
                  <a:lnTo>
                    <a:pt x="7620" y="465"/>
                  </a:lnTo>
                  <a:lnTo>
                    <a:pt x="7532" y="401"/>
                  </a:lnTo>
                  <a:lnTo>
                    <a:pt x="7445" y="340"/>
                  </a:lnTo>
                  <a:lnTo>
                    <a:pt x="7358" y="284"/>
                  </a:lnTo>
                  <a:lnTo>
                    <a:pt x="7268" y="231"/>
                  </a:lnTo>
                  <a:lnTo>
                    <a:pt x="7181" y="182"/>
                  </a:lnTo>
                  <a:lnTo>
                    <a:pt x="7092" y="139"/>
                  </a:lnTo>
                  <a:lnTo>
                    <a:pt x="7048" y="118"/>
                  </a:lnTo>
                  <a:lnTo>
                    <a:pt x="7002" y="99"/>
                  </a:lnTo>
                  <a:lnTo>
                    <a:pt x="6959" y="82"/>
                  </a:lnTo>
                  <a:lnTo>
                    <a:pt x="6913" y="65"/>
                  </a:lnTo>
                  <a:lnTo>
                    <a:pt x="6867" y="52"/>
                  </a:lnTo>
                  <a:lnTo>
                    <a:pt x="6823" y="39"/>
                  </a:lnTo>
                  <a:lnTo>
                    <a:pt x="6823" y="39"/>
                  </a:lnTo>
                  <a:lnTo>
                    <a:pt x="6778" y="28"/>
                  </a:lnTo>
                  <a:lnTo>
                    <a:pt x="6732" y="20"/>
                  </a:lnTo>
                  <a:lnTo>
                    <a:pt x="6686" y="15"/>
                  </a:lnTo>
                  <a:lnTo>
                    <a:pt x="6640" y="9"/>
                  </a:lnTo>
                  <a:lnTo>
                    <a:pt x="6592" y="7"/>
                  </a:lnTo>
                  <a:lnTo>
                    <a:pt x="6544" y="7"/>
                  </a:lnTo>
                  <a:lnTo>
                    <a:pt x="6496" y="9"/>
                  </a:lnTo>
                  <a:lnTo>
                    <a:pt x="6448" y="13"/>
                  </a:lnTo>
                  <a:lnTo>
                    <a:pt x="6400" y="16"/>
                  </a:lnTo>
                  <a:lnTo>
                    <a:pt x="6350" y="24"/>
                  </a:lnTo>
                  <a:lnTo>
                    <a:pt x="6300" y="33"/>
                  </a:lnTo>
                  <a:lnTo>
                    <a:pt x="6250" y="45"/>
                  </a:lnTo>
                  <a:lnTo>
                    <a:pt x="6200" y="58"/>
                  </a:lnTo>
                  <a:lnTo>
                    <a:pt x="6147" y="73"/>
                  </a:lnTo>
                  <a:lnTo>
                    <a:pt x="6095" y="88"/>
                  </a:lnTo>
                  <a:lnTo>
                    <a:pt x="6042" y="107"/>
                  </a:lnTo>
                  <a:lnTo>
                    <a:pt x="5988" y="128"/>
                  </a:lnTo>
                  <a:lnTo>
                    <a:pt x="5936" y="150"/>
                  </a:lnTo>
                  <a:lnTo>
                    <a:pt x="5881" y="175"/>
                  </a:lnTo>
                  <a:lnTo>
                    <a:pt x="5827" y="201"/>
                  </a:lnTo>
                  <a:lnTo>
                    <a:pt x="5770" y="229"/>
                  </a:lnTo>
                  <a:lnTo>
                    <a:pt x="5715" y="259"/>
                  </a:lnTo>
                  <a:lnTo>
                    <a:pt x="5659" y="293"/>
                  </a:lnTo>
                  <a:lnTo>
                    <a:pt x="5600" y="327"/>
                  </a:lnTo>
                  <a:lnTo>
                    <a:pt x="5543" y="363"/>
                  </a:lnTo>
                  <a:lnTo>
                    <a:pt x="5484" y="401"/>
                  </a:lnTo>
                  <a:lnTo>
                    <a:pt x="5425" y="440"/>
                  </a:lnTo>
                  <a:lnTo>
                    <a:pt x="5366" y="484"/>
                  </a:lnTo>
                  <a:lnTo>
                    <a:pt x="5305" y="527"/>
                  </a:lnTo>
                  <a:lnTo>
                    <a:pt x="5244" y="572"/>
                  </a:lnTo>
                  <a:lnTo>
                    <a:pt x="5120" y="670"/>
                  </a:lnTo>
                  <a:lnTo>
                    <a:pt x="5120" y="670"/>
                  </a:lnTo>
                  <a:lnTo>
                    <a:pt x="4976" y="794"/>
                  </a:lnTo>
                  <a:lnTo>
                    <a:pt x="4832" y="919"/>
                  </a:lnTo>
                  <a:lnTo>
                    <a:pt x="4832" y="919"/>
                  </a:lnTo>
                  <a:lnTo>
                    <a:pt x="4653" y="1073"/>
                  </a:lnTo>
                  <a:lnTo>
                    <a:pt x="4476" y="1222"/>
                  </a:lnTo>
                  <a:lnTo>
                    <a:pt x="4389" y="1293"/>
                  </a:lnTo>
                  <a:lnTo>
                    <a:pt x="4302" y="1363"/>
                  </a:lnTo>
                  <a:lnTo>
                    <a:pt x="4215" y="1429"/>
                  </a:lnTo>
                  <a:lnTo>
                    <a:pt x="4125" y="1493"/>
                  </a:lnTo>
                  <a:lnTo>
                    <a:pt x="4038" y="1553"/>
                  </a:lnTo>
                  <a:lnTo>
                    <a:pt x="3951" y="1612"/>
                  </a:lnTo>
                  <a:lnTo>
                    <a:pt x="3863" y="1664"/>
                  </a:lnTo>
                  <a:lnTo>
                    <a:pt x="3774" y="1713"/>
                  </a:lnTo>
                  <a:lnTo>
                    <a:pt x="3685" y="1757"/>
                  </a:lnTo>
                  <a:lnTo>
                    <a:pt x="3641" y="1777"/>
                  </a:lnTo>
                  <a:lnTo>
                    <a:pt x="3595" y="1796"/>
                  </a:lnTo>
                  <a:lnTo>
                    <a:pt x="3549" y="1813"/>
                  </a:lnTo>
                  <a:lnTo>
                    <a:pt x="3506" y="1830"/>
                  </a:lnTo>
                  <a:lnTo>
                    <a:pt x="3460" y="1845"/>
                  </a:lnTo>
                  <a:lnTo>
                    <a:pt x="3414" y="1858"/>
                  </a:lnTo>
                  <a:lnTo>
                    <a:pt x="3414" y="1858"/>
                  </a:lnTo>
                  <a:lnTo>
                    <a:pt x="3349" y="1872"/>
                  </a:lnTo>
                  <a:lnTo>
                    <a:pt x="3283" y="1881"/>
                  </a:lnTo>
                  <a:lnTo>
                    <a:pt x="3216" y="1887"/>
                  </a:lnTo>
                  <a:lnTo>
                    <a:pt x="3146" y="1889"/>
                  </a:lnTo>
                  <a:lnTo>
                    <a:pt x="3146" y="18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F8A7241C-BA88-4B70-94AE-77AD98C273F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664" y="1327"/>
              <a:ext cx="13662" cy="1008"/>
            </a:xfrm>
            <a:custGeom>
              <a:avLst/>
              <a:gdLst>
                <a:gd name="T0" fmla="*/ 2781 w 13662"/>
                <a:gd name="T1" fmla="*/ 1965 h 2016"/>
                <a:gd name="T2" fmla="*/ 2408 w 13662"/>
                <a:gd name="T3" fmla="*/ 1814 h 2016"/>
                <a:gd name="T4" fmla="*/ 1931 w 13662"/>
                <a:gd name="T5" fmla="*/ 1501 h 2016"/>
                <a:gd name="T6" fmla="*/ 1213 w 13662"/>
                <a:gd name="T7" fmla="*/ 867 h 2016"/>
                <a:gd name="T8" fmla="*/ 526 w 13662"/>
                <a:gd name="T9" fmla="*/ 304 h 2016"/>
                <a:gd name="T10" fmla="*/ 133 w 13662"/>
                <a:gd name="T11" fmla="*/ 91 h 2016"/>
                <a:gd name="T12" fmla="*/ 92 w 13662"/>
                <a:gd name="T13" fmla="*/ 68 h 2016"/>
                <a:gd name="T14" fmla="*/ 445 w 13662"/>
                <a:gd name="T15" fmla="*/ 243 h 2016"/>
                <a:gd name="T16" fmla="*/ 1047 w 13662"/>
                <a:gd name="T17" fmla="*/ 707 h 2016"/>
                <a:gd name="T18" fmla="*/ 1824 w 13662"/>
                <a:gd name="T19" fmla="*/ 1409 h 2016"/>
                <a:gd name="T20" fmla="*/ 2360 w 13662"/>
                <a:gd name="T21" fmla="*/ 1780 h 2016"/>
                <a:gd name="T22" fmla="*/ 2677 w 13662"/>
                <a:gd name="T23" fmla="*/ 1923 h 2016"/>
                <a:gd name="T24" fmla="*/ 3061 w 13662"/>
                <a:gd name="T25" fmla="*/ 2006 h 2016"/>
                <a:gd name="T26" fmla="*/ 3414 w 13662"/>
                <a:gd name="T27" fmla="*/ 1970 h 2016"/>
                <a:gd name="T28" fmla="*/ 3682 w 13662"/>
                <a:gd name="T29" fmla="*/ 1863 h 2016"/>
                <a:gd name="T30" fmla="*/ 4199 w 13662"/>
                <a:gd name="T31" fmla="*/ 1520 h 2016"/>
                <a:gd name="T32" fmla="*/ 4960 w 13662"/>
                <a:gd name="T33" fmla="*/ 842 h 2016"/>
                <a:gd name="T34" fmla="*/ 5615 w 13662"/>
                <a:gd name="T35" fmla="*/ 322 h 2016"/>
                <a:gd name="T36" fmla="*/ 5973 w 13662"/>
                <a:gd name="T37" fmla="*/ 130 h 2016"/>
                <a:gd name="T38" fmla="*/ 6313 w 13662"/>
                <a:gd name="T39" fmla="*/ 25 h 2016"/>
                <a:gd name="T40" fmla="*/ 6682 w 13662"/>
                <a:gd name="T41" fmla="*/ 8 h 2016"/>
                <a:gd name="T42" fmla="*/ 6967 w 13662"/>
                <a:gd name="T43" fmla="*/ 85 h 2016"/>
                <a:gd name="T44" fmla="*/ 7360 w 13662"/>
                <a:gd name="T45" fmla="*/ 300 h 2016"/>
                <a:gd name="T46" fmla="*/ 8049 w 13662"/>
                <a:gd name="T47" fmla="*/ 863 h 2016"/>
                <a:gd name="T48" fmla="*/ 8765 w 13662"/>
                <a:gd name="T49" fmla="*/ 1498 h 2016"/>
                <a:gd name="T50" fmla="*/ 9240 w 13662"/>
                <a:gd name="T51" fmla="*/ 1807 h 2016"/>
                <a:gd name="T52" fmla="*/ 9561 w 13662"/>
                <a:gd name="T53" fmla="*/ 1942 h 2016"/>
                <a:gd name="T54" fmla="*/ 9940 w 13662"/>
                <a:gd name="T55" fmla="*/ 2008 h 2016"/>
                <a:gd name="T56" fmla="*/ 10244 w 13662"/>
                <a:gd name="T57" fmla="*/ 1970 h 2016"/>
                <a:gd name="T58" fmla="*/ 10553 w 13662"/>
                <a:gd name="T59" fmla="*/ 1840 h 2016"/>
                <a:gd name="T60" fmla="*/ 11114 w 13662"/>
                <a:gd name="T61" fmla="*/ 1451 h 2016"/>
                <a:gd name="T62" fmla="*/ 11949 w 13662"/>
                <a:gd name="T63" fmla="*/ 697 h 2016"/>
                <a:gd name="T64" fmla="*/ 12497 w 13662"/>
                <a:gd name="T65" fmla="*/ 290 h 2016"/>
                <a:gd name="T66" fmla="*/ 12802 w 13662"/>
                <a:gd name="T67" fmla="*/ 130 h 2016"/>
                <a:gd name="T68" fmla="*/ 13195 w 13662"/>
                <a:gd name="T69" fmla="*/ 15 h 2016"/>
                <a:gd name="T70" fmla="*/ 13561 w 13662"/>
                <a:gd name="T71" fmla="*/ 15 h 2016"/>
                <a:gd name="T72" fmla="*/ 13509 w 13662"/>
                <a:gd name="T73" fmla="*/ 15 h 2016"/>
                <a:gd name="T74" fmla="*/ 13142 w 13662"/>
                <a:gd name="T75" fmla="*/ 31 h 2016"/>
                <a:gd name="T76" fmla="*/ 12804 w 13662"/>
                <a:gd name="T77" fmla="*/ 138 h 2016"/>
                <a:gd name="T78" fmla="*/ 12449 w 13662"/>
                <a:gd name="T79" fmla="*/ 328 h 2016"/>
                <a:gd name="T80" fmla="*/ 11794 w 13662"/>
                <a:gd name="T81" fmla="*/ 846 h 2016"/>
                <a:gd name="T82" fmla="*/ 11033 w 13662"/>
                <a:gd name="T83" fmla="*/ 1526 h 2016"/>
                <a:gd name="T84" fmla="*/ 10514 w 13662"/>
                <a:gd name="T85" fmla="*/ 1869 h 2016"/>
                <a:gd name="T86" fmla="*/ 10246 w 13662"/>
                <a:gd name="T87" fmla="*/ 1978 h 2016"/>
                <a:gd name="T88" fmla="*/ 9888 w 13662"/>
                <a:gd name="T89" fmla="*/ 2012 h 2016"/>
                <a:gd name="T90" fmla="*/ 9502 w 13662"/>
                <a:gd name="T91" fmla="*/ 1929 h 2016"/>
                <a:gd name="T92" fmla="*/ 9186 w 13662"/>
                <a:gd name="T93" fmla="*/ 1786 h 2016"/>
                <a:gd name="T94" fmla="*/ 8647 w 13662"/>
                <a:gd name="T95" fmla="*/ 1413 h 2016"/>
                <a:gd name="T96" fmla="*/ 7870 w 13662"/>
                <a:gd name="T97" fmla="*/ 712 h 2016"/>
                <a:gd name="T98" fmla="*/ 7270 w 13662"/>
                <a:gd name="T99" fmla="*/ 249 h 2016"/>
                <a:gd name="T100" fmla="*/ 6919 w 13662"/>
                <a:gd name="T101" fmla="*/ 74 h 2016"/>
                <a:gd name="T102" fmla="*/ 6629 w 13662"/>
                <a:gd name="T103" fmla="*/ 10 h 2016"/>
                <a:gd name="T104" fmla="*/ 6258 w 13662"/>
                <a:gd name="T105" fmla="*/ 42 h 2016"/>
                <a:gd name="T106" fmla="*/ 5927 w 13662"/>
                <a:gd name="T107" fmla="*/ 159 h 2016"/>
                <a:gd name="T108" fmla="*/ 5567 w 13662"/>
                <a:gd name="T109" fmla="*/ 362 h 2016"/>
                <a:gd name="T110" fmla="*/ 4808 w 13662"/>
                <a:gd name="T111" fmla="*/ 991 h 2016"/>
                <a:gd name="T112" fmla="*/ 4119 w 13662"/>
                <a:gd name="T113" fmla="*/ 1592 h 2016"/>
                <a:gd name="T114" fmla="*/ 3641 w 13662"/>
                <a:gd name="T115" fmla="*/ 1891 h 2016"/>
                <a:gd name="T116" fmla="*/ 3383 w 13662"/>
                <a:gd name="T117" fmla="*/ 1985 h 2016"/>
                <a:gd name="T118" fmla="*/ 3135 w 13662"/>
                <a:gd name="T119" fmla="*/ 2016 h 2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662" h="2016">
                  <a:moveTo>
                    <a:pt x="3135" y="2016"/>
                  </a:moveTo>
                  <a:lnTo>
                    <a:pt x="3135" y="2016"/>
                  </a:lnTo>
                  <a:lnTo>
                    <a:pt x="3067" y="2012"/>
                  </a:lnTo>
                  <a:lnTo>
                    <a:pt x="2997" y="2006"/>
                  </a:lnTo>
                  <a:lnTo>
                    <a:pt x="2925" y="1997"/>
                  </a:lnTo>
                  <a:lnTo>
                    <a:pt x="2853" y="1982"/>
                  </a:lnTo>
                  <a:lnTo>
                    <a:pt x="2781" y="1965"/>
                  </a:lnTo>
                  <a:lnTo>
                    <a:pt x="2707" y="1942"/>
                  </a:lnTo>
                  <a:lnTo>
                    <a:pt x="2633" y="1916"/>
                  </a:lnTo>
                  <a:lnTo>
                    <a:pt x="2559" y="1886"/>
                  </a:lnTo>
                  <a:lnTo>
                    <a:pt x="2559" y="1886"/>
                  </a:lnTo>
                  <a:lnTo>
                    <a:pt x="2509" y="1863"/>
                  </a:lnTo>
                  <a:lnTo>
                    <a:pt x="2459" y="1839"/>
                  </a:lnTo>
                  <a:lnTo>
                    <a:pt x="2408" y="1814"/>
                  </a:lnTo>
                  <a:lnTo>
                    <a:pt x="2356" y="1786"/>
                  </a:lnTo>
                  <a:lnTo>
                    <a:pt x="2306" y="1756"/>
                  </a:lnTo>
                  <a:lnTo>
                    <a:pt x="2254" y="1726"/>
                  </a:lnTo>
                  <a:lnTo>
                    <a:pt x="2201" y="1694"/>
                  </a:lnTo>
                  <a:lnTo>
                    <a:pt x="2147" y="1658"/>
                  </a:lnTo>
                  <a:lnTo>
                    <a:pt x="2040" y="1584"/>
                  </a:lnTo>
                  <a:lnTo>
                    <a:pt x="1931" y="1501"/>
                  </a:lnTo>
                  <a:lnTo>
                    <a:pt x="1819" y="1413"/>
                  </a:lnTo>
                  <a:lnTo>
                    <a:pt x="1706" y="1319"/>
                  </a:lnTo>
                  <a:lnTo>
                    <a:pt x="1706" y="1319"/>
                  </a:lnTo>
                  <a:lnTo>
                    <a:pt x="1545" y="1174"/>
                  </a:lnTo>
                  <a:lnTo>
                    <a:pt x="1388" y="1027"/>
                  </a:lnTo>
                  <a:lnTo>
                    <a:pt x="1388" y="1027"/>
                  </a:lnTo>
                  <a:lnTo>
                    <a:pt x="1213" y="867"/>
                  </a:lnTo>
                  <a:lnTo>
                    <a:pt x="1041" y="712"/>
                  </a:lnTo>
                  <a:lnTo>
                    <a:pt x="956" y="637"/>
                  </a:lnTo>
                  <a:lnTo>
                    <a:pt x="871" y="564"/>
                  </a:lnTo>
                  <a:lnTo>
                    <a:pt x="783" y="494"/>
                  </a:lnTo>
                  <a:lnTo>
                    <a:pt x="698" y="428"/>
                  </a:lnTo>
                  <a:lnTo>
                    <a:pt x="613" y="364"/>
                  </a:lnTo>
                  <a:lnTo>
                    <a:pt x="526" y="304"/>
                  </a:lnTo>
                  <a:lnTo>
                    <a:pt x="441" y="249"/>
                  </a:lnTo>
                  <a:lnTo>
                    <a:pt x="354" y="198"/>
                  </a:lnTo>
                  <a:lnTo>
                    <a:pt x="310" y="174"/>
                  </a:lnTo>
                  <a:lnTo>
                    <a:pt x="266" y="151"/>
                  </a:lnTo>
                  <a:lnTo>
                    <a:pt x="223" y="130"/>
                  </a:lnTo>
                  <a:lnTo>
                    <a:pt x="179" y="110"/>
                  </a:lnTo>
                  <a:lnTo>
                    <a:pt x="133" y="91"/>
                  </a:lnTo>
                  <a:lnTo>
                    <a:pt x="90" y="74"/>
                  </a:lnTo>
                  <a:lnTo>
                    <a:pt x="46" y="59"/>
                  </a:lnTo>
                  <a:lnTo>
                    <a:pt x="0" y="44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48" y="51"/>
                  </a:lnTo>
                  <a:lnTo>
                    <a:pt x="92" y="68"/>
                  </a:lnTo>
                  <a:lnTo>
                    <a:pt x="138" y="85"/>
                  </a:lnTo>
                  <a:lnTo>
                    <a:pt x="181" y="104"/>
                  </a:lnTo>
                  <a:lnTo>
                    <a:pt x="227" y="123"/>
                  </a:lnTo>
                  <a:lnTo>
                    <a:pt x="271" y="145"/>
                  </a:lnTo>
                  <a:lnTo>
                    <a:pt x="314" y="168"/>
                  </a:lnTo>
                  <a:lnTo>
                    <a:pt x="358" y="192"/>
                  </a:lnTo>
                  <a:lnTo>
                    <a:pt x="445" y="243"/>
                  </a:lnTo>
                  <a:lnTo>
                    <a:pt x="530" y="298"/>
                  </a:lnTo>
                  <a:lnTo>
                    <a:pt x="618" y="358"/>
                  </a:lnTo>
                  <a:lnTo>
                    <a:pt x="703" y="422"/>
                  </a:lnTo>
                  <a:lnTo>
                    <a:pt x="790" y="488"/>
                  </a:lnTo>
                  <a:lnTo>
                    <a:pt x="875" y="560"/>
                  </a:lnTo>
                  <a:lnTo>
                    <a:pt x="960" y="631"/>
                  </a:lnTo>
                  <a:lnTo>
                    <a:pt x="1047" y="707"/>
                  </a:lnTo>
                  <a:lnTo>
                    <a:pt x="1220" y="861"/>
                  </a:lnTo>
                  <a:lnTo>
                    <a:pt x="1392" y="1023"/>
                  </a:lnTo>
                  <a:lnTo>
                    <a:pt x="1392" y="1023"/>
                  </a:lnTo>
                  <a:lnTo>
                    <a:pt x="1551" y="1168"/>
                  </a:lnTo>
                  <a:lnTo>
                    <a:pt x="1713" y="1313"/>
                  </a:lnTo>
                  <a:lnTo>
                    <a:pt x="1713" y="1313"/>
                  </a:lnTo>
                  <a:lnTo>
                    <a:pt x="1824" y="1409"/>
                  </a:lnTo>
                  <a:lnTo>
                    <a:pt x="1935" y="1498"/>
                  </a:lnTo>
                  <a:lnTo>
                    <a:pt x="2044" y="1579"/>
                  </a:lnTo>
                  <a:lnTo>
                    <a:pt x="2151" y="1652"/>
                  </a:lnTo>
                  <a:lnTo>
                    <a:pt x="2206" y="1688"/>
                  </a:lnTo>
                  <a:lnTo>
                    <a:pt x="2258" y="1720"/>
                  </a:lnTo>
                  <a:lnTo>
                    <a:pt x="2310" y="1750"/>
                  </a:lnTo>
                  <a:lnTo>
                    <a:pt x="2360" y="1780"/>
                  </a:lnTo>
                  <a:lnTo>
                    <a:pt x="2413" y="1807"/>
                  </a:lnTo>
                  <a:lnTo>
                    <a:pt x="2463" y="1833"/>
                  </a:lnTo>
                  <a:lnTo>
                    <a:pt x="2513" y="1857"/>
                  </a:lnTo>
                  <a:lnTo>
                    <a:pt x="2561" y="1878"/>
                  </a:lnTo>
                  <a:lnTo>
                    <a:pt x="2561" y="1878"/>
                  </a:lnTo>
                  <a:lnTo>
                    <a:pt x="2620" y="1903"/>
                  </a:lnTo>
                  <a:lnTo>
                    <a:pt x="2677" y="1923"/>
                  </a:lnTo>
                  <a:lnTo>
                    <a:pt x="2733" y="1942"/>
                  </a:lnTo>
                  <a:lnTo>
                    <a:pt x="2788" y="1959"/>
                  </a:lnTo>
                  <a:lnTo>
                    <a:pt x="2845" y="1972"/>
                  </a:lnTo>
                  <a:lnTo>
                    <a:pt x="2899" y="1985"/>
                  </a:lnTo>
                  <a:lnTo>
                    <a:pt x="2954" y="1993"/>
                  </a:lnTo>
                  <a:lnTo>
                    <a:pt x="3006" y="2001"/>
                  </a:lnTo>
                  <a:lnTo>
                    <a:pt x="3061" y="2006"/>
                  </a:lnTo>
                  <a:lnTo>
                    <a:pt x="3113" y="2008"/>
                  </a:lnTo>
                  <a:lnTo>
                    <a:pt x="3165" y="2008"/>
                  </a:lnTo>
                  <a:lnTo>
                    <a:pt x="3215" y="2004"/>
                  </a:lnTo>
                  <a:lnTo>
                    <a:pt x="3266" y="2001"/>
                  </a:lnTo>
                  <a:lnTo>
                    <a:pt x="3316" y="1993"/>
                  </a:lnTo>
                  <a:lnTo>
                    <a:pt x="3366" y="1984"/>
                  </a:lnTo>
                  <a:lnTo>
                    <a:pt x="3414" y="1970"/>
                  </a:lnTo>
                  <a:lnTo>
                    <a:pt x="3414" y="1970"/>
                  </a:lnTo>
                  <a:lnTo>
                    <a:pt x="3460" y="1957"/>
                  </a:lnTo>
                  <a:lnTo>
                    <a:pt x="3506" y="1940"/>
                  </a:lnTo>
                  <a:lnTo>
                    <a:pt x="3549" y="1923"/>
                  </a:lnTo>
                  <a:lnTo>
                    <a:pt x="3593" y="1905"/>
                  </a:lnTo>
                  <a:lnTo>
                    <a:pt x="3636" y="1886"/>
                  </a:lnTo>
                  <a:lnTo>
                    <a:pt x="3682" y="1863"/>
                  </a:lnTo>
                  <a:lnTo>
                    <a:pt x="3726" y="1840"/>
                  </a:lnTo>
                  <a:lnTo>
                    <a:pt x="3770" y="1818"/>
                  </a:lnTo>
                  <a:lnTo>
                    <a:pt x="3855" y="1765"/>
                  </a:lnTo>
                  <a:lnTo>
                    <a:pt x="3942" y="1711"/>
                  </a:lnTo>
                  <a:lnTo>
                    <a:pt x="4029" y="1650"/>
                  </a:lnTo>
                  <a:lnTo>
                    <a:pt x="4114" y="1586"/>
                  </a:lnTo>
                  <a:lnTo>
                    <a:pt x="4199" y="1520"/>
                  </a:lnTo>
                  <a:lnTo>
                    <a:pt x="4284" y="1451"/>
                  </a:lnTo>
                  <a:lnTo>
                    <a:pt x="4372" y="1377"/>
                  </a:lnTo>
                  <a:lnTo>
                    <a:pt x="4457" y="1302"/>
                  </a:lnTo>
                  <a:lnTo>
                    <a:pt x="4629" y="1147"/>
                  </a:lnTo>
                  <a:lnTo>
                    <a:pt x="4803" y="987"/>
                  </a:lnTo>
                  <a:lnTo>
                    <a:pt x="4803" y="987"/>
                  </a:lnTo>
                  <a:lnTo>
                    <a:pt x="4960" y="842"/>
                  </a:lnTo>
                  <a:lnTo>
                    <a:pt x="5120" y="697"/>
                  </a:lnTo>
                  <a:lnTo>
                    <a:pt x="5120" y="697"/>
                  </a:lnTo>
                  <a:lnTo>
                    <a:pt x="5233" y="601"/>
                  </a:lnTo>
                  <a:lnTo>
                    <a:pt x="5344" y="513"/>
                  </a:lnTo>
                  <a:lnTo>
                    <a:pt x="5453" y="432"/>
                  </a:lnTo>
                  <a:lnTo>
                    <a:pt x="5563" y="356"/>
                  </a:lnTo>
                  <a:lnTo>
                    <a:pt x="5615" y="322"/>
                  </a:lnTo>
                  <a:lnTo>
                    <a:pt x="5667" y="290"/>
                  </a:lnTo>
                  <a:lnTo>
                    <a:pt x="5720" y="258"/>
                  </a:lnTo>
                  <a:lnTo>
                    <a:pt x="5772" y="230"/>
                  </a:lnTo>
                  <a:lnTo>
                    <a:pt x="5822" y="202"/>
                  </a:lnTo>
                  <a:lnTo>
                    <a:pt x="5872" y="176"/>
                  </a:lnTo>
                  <a:lnTo>
                    <a:pt x="5922" y="153"/>
                  </a:lnTo>
                  <a:lnTo>
                    <a:pt x="5973" y="130"/>
                  </a:lnTo>
                  <a:lnTo>
                    <a:pt x="5973" y="130"/>
                  </a:lnTo>
                  <a:lnTo>
                    <a:pt x="6032" y="106"/>
                  </a:lnTo>
                  <a:lnTo>
                    <a:pt x="6088" y="85"/>
                  </a:lnTo>
                  <a:lnTo>
                    <a:pt x="6145" y="66"/>
                  </a:lnTo>
                  <a:lnTo>
                    <a:pt x="6202" y="49"/>
                  </a:lnTo>
                  <a:lnTo>
                    <a:pt x="6256" y="36"/>
                  </a:lnTo>
                  <a:lnTo>
                    <a:pt x="6313" y="25"/>
                  </a:lnTo>
                  <a:lnTo>
                    <a:pt x="6367" y="15"/>
                  </a:lnTo>
                  <a:lnTo>
                    <a:pt x="6420" y="8"/>
                  </a:lnTo>
                  <a:lnTo>
                    <a:pt x="6474" y="2"/>
                  </a:lnTo>
                  <a:lnTo>
                    <a:pt x="6527" y="0"/>
                  </a:lnTo>
                  <a:lnTo>
                    <a:pt x="6579" y="0"/>
                  </a:lnTo>
                  <a:lnTo>
                    <a:pt x="6631" y="4"/>
                  </a:lnTo>
                  <a:lnTo>
                    <a:pt x="6682" y="8"/>
                  </a:lnTo>
                  <a:lnTo>
                    <a:pt x="6732" y="15"/>
                  </a:lnTo>
                  <a:lnTo>
                    <a:pt x="6782" y="25"/>
                  </a:lnTo>
                  <a:lnTo>
                    <a:pt x="6832" y="38"/>
                  </a:lnTo>
                  <a:lnTo>
                    <a:pt x="6832" y="38"/>
                  </a:lnTo>
                  <a:lnTo>
                    <a:pt x="6878" y="51"/>
                  </a:lnTo>
                  <a:lnTo>
                    <a:pt x="6921" y="68"/>
                  </a:lnTo>
                  <a:lnTo>
                    <a:pt x="6967" y="85"/>
                  </a:lnTo>
                  <a:lnTo>
                    <a:pt x="7011" y="104"/>
                  </a:lnTo>
                  <a:lnTo>
                    <a:pt x="7055" y="125"/>
                  </a:lnTo>
                  <a:lnTo>
                    <a:pt x="7098" y="145"/>
                  </a:lnTo>
                  <a:lnTo>
                    <a:pt x="7144" y="168"/>
                  </a:lnTo>
                  <a:lnTo>
                    <a:pt x="7188" y="192"/>
                  </a:lnTo>
                  <a:lnTo>
                    <a:pt x="7275" y="243"/>
                  </a:lnTo>
                  <a:lnTo>
                    <a:pt x="7360" y="300"/>
                  </a:lnTo>
                  <a:lnTo>
                    <a:pt x="7447" y="358"/>
                  </a:lnTo>
                  <a:lnTo>
                    <a:pt x="7532" y="422"/>
                  </a:lnTo>
                  <a:lnTo>
                    <a:pt x="7619" y="490"/>
                  </a:lnTo>
                  <a:lnTo>
                    <a:pt x="7705" y="560"/>
                  </a:lnTo>
                  <a:lnTo>
                    <a:pt x="7790" y="633"/>
                  </a:lnTo>
                  <a:lnTo>
                    <a:pt x="7877" y="707"/>
                  </a:lnTo>
                  <a:lnTo>
                    <a:pt x="8049" y="863"/>
                  </a:lnTo>
                  <a:lnTo>
                    <a:pt x="8224" y="1023"/>
                  </a:lnTo>
                  <a:lnTo>
                    <a:pt x="8224" y="1023"/>
                  </a:lnTo>
                  <a:lnTo>
                    <a:pt x="8381" y="1168"/>
                  </a:lnTo>
                  <a:lnTo>
                    <a:pt x="8540" y="1313"/>
                  </a:lnTo>
                  <a:lnTo>
                    <a:pt x="8540" y="1313"/>
                  </a:lnTo>
                  <a:lnTo>
                    <a:pt x="8653" y="1409"/>
                  </a:lnTo>
                  <a:lnTo>
                    <a:pt x="8765" y="1498"/>
                  </a:lnTo>
                  <a:lnTo>
                    <a:pt x="8874" y="1579"/>
                  </a:lnTo>
                  <a:lnTo>
                    <a:pt x="8981" y="1652"/>
                  </a:lnTo>
                  <a:lnTo>
                    <a:pt x="9033" y="1686"/>
                  </a:lnTo>
                  <a:lnTo>
                    <a:pt x="9087" y="1720"/>
                  </a:lnTo>
                  <a:lnTo>
                    <a:pt x="9138" y="1750"/>
                  </a:lnTo>
                  <a:lnTo>
                    <a:pt x="9190" y="1780"/>
                  </a:lnTo>
                  <a:lnTo>
                    <a:pt x="9240" y="1807"/>
                  </a:lnTo>
                  <a:lnTo>
                    <a:pt x="9293" y="1833"/>
                  </a:lnTo>
                  <a:lnTo>
                    <a:pt x="9341" y="1856"/>
                  </a:lnTo>
                  <a:lnTo>
                    <a:pt x="9391" y="1878"/>
                  </a:lnTo>
                  <a:lnTo>
                    <a:pt x="9391" y="1878"/>
                  </a:lnTo>
                  <a:lnTo>
                    <a:pt x="9447" y="1903"/>
                  </a:lnTo>
                  <a:lnTo>
                    <a:pt x="9504" y="1923"/>
                  </a:lnTo>
                  <a:lnTo>
                    <a:pt x="9561" y="1942"/>
                  </a:lnTo>
                  <a:lnTo>
                    <a:pt x="9618" y="1959"/>
                  </a:lnTo>
                  <a:lnTo>
                    <a:pt x="9672" y="1972"/>
                  </a:lnTo>
                  <a:lnTo>
                    <a:pt x="9729" y="1984"/>
                  </a:lnTo>
                  <a:lnTo>
                    <a:pt x="9781" y="1993"/>
                  </a:lnTo>
                  <a:lnTo>
                    <a:pt x="9836" y="2001"/>
                  </a:lnTo>
                  <a:lnTo>
                    <a:pt x="9888" y="2004"/>
                  </a:lnTo>
                  <a:lnTo>
                    <a:pt x="9940" y="2008"/>
                  </a:lnTo>
                  <a:lnTo>
                    <a:pt x="9993" y="2008"/>
                  </a:lnTo>
                  <a:lnTo>
                    <a:pt x="10045" y="2004"/>
                  </a:lnTo>
                  <a:lnTo>
                    <a:pt x="10095" y="2001"/>
                  </a:lnTo>
                  <a:lnTo>
                    <a:pt x="10145" y="1993"/>
                  </a:lnTo>
                  <a:lnTo>
                    <a:pt x="10196" y="1984"/>
                  </a:lnTo>
                  <a:lnTo>
                    <a:pt x="10244" y="1970"/>
                  </a:lnTo>
                  <a:lnTo>
                    <a:pt x="10244" y="1970"/>
                  </a:lnTo>
                  <a:lnTo>
                    <a:pt x="10289" y="1957"/>
                  </a:lnTo>
                  <a:lnTo>
                    <a:pt x="10333" y="1940"/>
                  </a:lnTo>
                  <a:lnTo>
                    <a:pt x="10379" y="1923"/>
                  </a:lnTo>
                  <a:lnTo>
                    <a:pt x="10422" y="1905"/>
                  </a:lnTo>
                  <a:lnTo>
                    <a:pt x="10466" y="1884"/>
                  </a:lnTo>
                  <a:lnTo>
                    <a:pt x="10510" y="1863"/>
                  </a:lnTo>
                  <a:lnTo>
                    <a:pt x="10553" y="1840"/>
                  </a:lnTo>
                  <a:lnTo>
                    <a:pt x="10597" y="1816"/>
                  </a:lnTo>
                  <a:lnTo>
                    <a:pt x="10684" y="1765"/>
                  </a:lnTo>
                  <a:lnTo>
                    <a:pt x="10771" y="1711"/>
                  </a:lnTo>
                  <a:lnTo>
                    <a:pt x="10857" y="1650"/>
                  </a:lnTo>
                  <a:lnTo>
                    <a:pt x="10944" y="1586"/>
                  </a:lnTo>
                  <a:lnTo>
                    <a:pt x="11029" y="1520"/>
                  </a:lnTo>
                  <a:lnTo>
                    <a:pt x="11114" y="1451"/>
                  </a:lnTo>
                  <a:lnTo>
                    <a:pt x="11199" y="1377"/>
                  </a:lnTo>
                  <a:lnTo>
                    <a:pt x="11286" y="1302"/>
                  </a:lnTo>
                  <a:lnTo>
                    <a:pt x="11459" y="1147"/>
                  </a:lnTo>
                  <a:lnTo>
                    <a:pt x="11633" y="987"/>
                  </a:lnTo>
                  <a:lnTo>
                    <a:pt x="11633" y="987"/>
                  </a:lnTo>
                  <a:lnTo>
                    <a:pt x="11790" y="842"/>
                  </a:lnTo>
                  <a:lnTo>
                    <a:pt x="11949" y="697"/>
                  </a:lnTo>
                  <a:lnTo>
                    <a:pt x="11949" y="697"/>
                  </a:lnTo>
                  <a:lnTo>
                    <a:pt x="12063" y="601"/>
                  </a:lnTo>
                  <a:lnTo>
                    <a:pt x="12174" y="513"/>
                  </a:lnTo>
                  <a:lnTo>
                    <a:pt x="12283" y="432"/>
                  </a:lnTo>
                  <a:lnTo>
                    <a:pt x="12390" y="358"/>
                  </a:lnTo>
                  <a:lnTo>
                    <a:pt x="12444" y="322"/>
                  </a:lnTo>
                  <a:lnTo>
                    <a:pt x="12497" y="290"/>
                  </a:lnTo>
                  <a:lnTo>
                    <a:pt x="12549" y="258"/>
                  </a:lnTo>
                  <a:lnTo>
                    <a:pt x="12599" y="230"/>
                  </a:lnTo>
                  <a:lnTo>
                    <a:pt x="12652" y="202"/>
                  </a:lnTo>
                  <a:lnTo>
                    <a:pt x="12702" y="177"/>
                  </a:lnTo>
                  <a:lnTo>
                    <a:pt x="12752" y="153"/>
                  </a:lnTo>
                  <a:lnTo>
                    <a:pt x="12802" y="130"/>
                  </a:lnTo>
                  <a:lnTo>
                    <a:pt x="12802" y="130"/>
                  </a:lnTo>
                  <a:lnTo>
                    <a:pt x="12859" y="108"/>
                  </a:lnTo>
                  <a:lnTo>
                    <a:pt x="12918" y="85"/>
                  </a:lnTo>
                  <a:lnTo>
                    <a:pt x="12975" y="66"/>
                  </a:lnTo>
                  <a:lnTo>
                    <a:pt x="13029" y="49"/>
                  </a:lnTo>
                  <a:lnTo>
                    <a:pt x="13086" y="36"/>
                  </a:lnTo>
                  <a:lnTo>
                    <a:pt x="13140" y="25"/>
                  </a:lnTo>
                  <a:lnTo>
                    <a:pt x="13195" y="15"/>
                  </a:lnTo>
                  <a:lnTo>
                    <a:pt x="13249" y="8"/>
                  </a:lnTo>
                  <a:lnTo>
                    <a:pt x="13304" y="4"/>
                  </a:lnTo>
                  <a:lnTo>
                    <a:pt x="13356" y="0"/>
                  </a:lnTo>
                  <a:lnTo>
                    <a:pt x="13409" y="0"/>
                  </a:lnTo>
                  <a:lnTo>
                    <a:pt x="13461" y="4"/>
                  </a:lnTo>
                  <a:lnTo>
                    <a:pt x="13511" y="10"/>
                  </a:lnTo>
                  <a:lnTo>
                    <a:pt x="13561" y="15"/>
                  </a:lnTo>
                  <a:lnTo>
                    <a:pt x="13611" y="27"/>
                  </a:lnTo>
                  <a:lnTo>
                    <a:pt x="13662" y="38"/>
                  </a:lnTo>
                  <a:lnTo>
                    <a:pt x="13657" y="46"/>
                  </a:lnTo>
                  <a:lnTo>
                    <a:pt x="13657" y="46"/>
                  </a:lnTo>
                  <a:lnTo>
                    <a:pt x="13609" y="32"/>
                  </a:lnTo>
                  <a:lnTo>
                    <a:pt x="13559" y="23"/>
                  </a:lnTo>
                  <a:lnTo>
                    <a:pt x="13509" y="15"/>
                  </a:lnTo>
                  <a:lnTo>
                    <a:pt x="13459" y="10"/>
                  </a:lnTo>
                  <a:lnTo>
                    <a:pt x="13409" y="8"/>
                  </a:lnTo>
                  <a:lnTo>
                    <a:pt x="13356" y="8"/>
                  </a:lnTo>
                  <a:lnTo>
                    <a:pt x="13304" y="10"/>
                  </a:lnTo>
                  <a:lnTo>
                    <a:pt x="13249" y="15"/>
                  </a:lnTo>
                  <a:lnTo>
                    <a:pt x="13197" y="21"/>
                  </a:lnTo>
                  <a:lnTo>
                    <a:pt x="13142" y="31"/>
                  </a:lnTo>
                  <a:lnTo>
                    <a:pt x="13088" y="44"/>
                  </a:lnTo>
                  <a:lnTo>
                    <a:pt x="13031" y="57"/>
                  </a:lnTo>
                  <a:lnTo>
                    <a:pt x="12977" y="74"/>
                  </a:lnTo>
                  <a:lnTo>
                    <a:pt x="12920" y="93"/>
                  </a:lnTo>
                  <a:lnTo>
                    <a:pt x="12863" y="113"/>
                  </a:lnTo>
                  <a:lnTo>
                    <a:pt x="12804" y="138"/>
                  </a:lnTo>
                  <a:lnTo>
                    <a:pt x="12804" y="138"/>
                  </a:lnTo>
                  <a:lnTo>
                    <a:pt x="12756" y="159"/>
                  </a:lnTo>
                  <a:lnTo>
                    <a:pt x="12706" y="183"/>
                  </a:lnTo>
                  <a:lnTo>
                    <a:pt x="12656" y="208"/>
                  </a:lnTo>
                  <a:lnTo>
                    <a:pt x="12604" y="236"/>
                  </a:lnTo>
                  <a:lnTo>
                    <a:pt x="12554" y="264"/>
                  </a:lnTo>
                  <a:lnTo>
                    <a:pt x="12501" y="296"/>
                  </a:lnTo>
                  <a:lnTo>
                    <a:pt x="12449" y="328"/>
                  </a:lnTo>
                  <a:lnTo>
                    <a:pt x="12394" y="364"/>
                  </a:lnTo>
                  <a:lnTo>
                    <a:pt x="12287" y="437"/>
                  </a:lnTo>
                  <a:lnTo>
                    <a:pt x="12178" y="518"/>
                  </a:lnTo>
                  <a:lnTo>
                    <a:pt x="12067" y="607"/>
                  </a:lnTo>
                  <a:lnTo>
                    <a:pt x="11956" y="701"/>
                  </a:lnTo>
                  <a:lnTo>
                    <a:pt x="11956" y="701"/>
                  </a:lnTo>
                  <a:lnTo>
                    <a:pt x="11794" y="846"/>
                  </a:lnTo>
                  <a:lnTo>
                    <a:pt x="11637" y="991"/>
                  </a:lnTo>
                  <a:lnTo>
                    <a:pt x="11637" y="991"/>
                  </a:lnTo>
                  <a:lnTo>
                    <a:pt x="11463" y="1151"/>
                  </a:lnTo>
                  <a:lnTo>
                    <a:pt x="11291" y="1307"/>
                  </a:lnTo>
                  <a:lnTo>
                    <a:pt x="11206" y="1383"/>
                  </a:lnTo>
                  <a:lnTo>
                    <a:pt x="11118" y="1454"/>
                  </a:lnTo>
                  <a:lnTo>
                    <a:pt x="11033" y="1526"/>
                  </a:lnTo>
                  <a:lnTo>
                    <a:pt x="10948" y="1592"/>
                  </a:lnTo>
                  <a:lnTo>
                    <a:pt x="10861" y="1656"/>
                  </a:lnTo>
                  <a:lnTo>
                    <a:pt x="10776" y="1716"/>
                  </a:lnTo>
                  <a:lnTo>
                    <a:pt x="10689" y="1771"/>
                  </a:lnTo>
                  <a:lnTo>
                    <a:pt x="10601" y="1824"/>
                  </a:lnTo>
                  <a:lnTo>
                    <a:pt x="10558" y="1846"/>
                  </a:lnTo>
                  <a:lnTo>
                    <a:pt x="10514" y="1869"/>
                  </a:lnTo>
                  <a:lnTo>
                    <a:pt x="10470" y="1891"/>
                  </a:lnTo>
                  <a:lnTo>
                    <a:pt x="10425" y="1910"/>
                  </a:lnTo>
                  <a:lnTo>
                    <a:pt x="10381" y="1929"/>
                  </a:lnTo>
                  <a:lnTo>
                    <a:pt x="10337" y="1948"/>
                  </a:lnTo>
                  <a:lnTo>
                    <a:pt x="10292" y="1963"/>
                  </a:lnTo>
                  <a:lnTo>
                    <a:pt x="10246" y="1978"/>
                  </a:lnTo>
                  <a:lnTo>
                    <a:pt x="10246" y="1978"/>
                  </a:lnTo>
                  <a:lnTo>
                    <a:pt x="10198" y="1989"/>
                  </a:lnTo>
                  <a:lnTo>
                    <a:pt x="10148" y="1999"/>
                  </a:lnTo>
                  <a:lnTo>
                    <a:pt x="10097" y="2006"/>
                  </a:lnTo>
                  <a:lnTo>
                    <a:pt x="10045" y="2012"/>
                  </a:lnTo>
                  <a:lnTo>
                    <a:pt x="9995" y="2014"/>
                  </a:lnTo>
                  <a:lnTo>
                    <a:pt x="9943" y="2014"/>
                  </a:lnTo>
                  <a:lnTo>
                    <a:pt x="9888" y="2012"/>
                  </a:lnTo>
                  <a:lnTo>
                    <a:pt x="9836" y="2008"/>
                  </a:lnTo>
                  <a:lnTo>
                    <a:pt x="9781" y="2001"/>
                  </a:lnTo>
                  <a:lnTo>
                    <a:pt x="9727" y="1991"/>
                  </a:lnTo>
                  <a:lnTo>
                    <a:pt x="9672" y="1980"/>
                  </a:lnTo>
                  <a:lnTo>
                    <a:pt x="9615" y="1965"/>
                  </a:lnTo>
                  <a:lnTo>
                    <a:pt x="9559" y="1948"/>
                  </a:lnTo>
                  <a:lnTo>
                    <a:pt x="9502" y="1929"/>
                  </a:lnTo>
                  <a:lnTo>
                    <a:pt x="9445" y="1908"/>
                  </a:lnTo>
                  <a:lnTo>
                    <a:pt x="9386" y="1884"/>
                  </a:lnTo>
                  <a:lnTo>
                    <a:pt x="9386" y="1884"/>
                  </a:lnTo>
                  <a:lnTo>
                    <a:pt x="9338" y="1863"/>
                  </a:lnTo>
                  <a:lnTo>
                    <a:pt x="9288" y="1839"/>
                  </a:lnTo>
                  <a:lnTo>
                    <a:pt x="9238" y="1812"/>
                  </a:lnTo>
                  <a:lnTo>
                    <a:pt x="9186" y="1786"/>
                  </a:lnTo>
                  <a:lnTo>
                    <a:pt x="9133" y="1756"/>
                  </a:lnTo>
                  <a:lnTo>
                    <a:pt x="9083" y="1726"/>
                  </a:lnTo>
                  <a:lnTo>
                    <a:pt x="9029" y="1692"/>
                  </a:lnTo>
                  <a:lnTo>
                    <a:pt x="8976" y="1658"/>
                  </a:lnTo>
                  <a:lnTo>
                    <a:pt x="8869" y="1584"/>
                  </a:lnTo>
                  <a:lnTo>
                    <a:pt x="8758" y="1501"/>
                  </a:lnTo>
                  <a:lnTo>
                    <a:pt x="8647" y="1413"/>
                  </a:lnTo>
                  <a:lnTo>
                    <a:pt x="8536" y="1319"/>
                  </a:lnTo>
                  <a:lnTo>
                    <a:pt x="8536" y="1319"/>
                  </a:lnTo>
                  <a:lnTo>
                    <a:pt x="8374" y="1174"/>
                  </a:lnTo>
                  <a:lnTo>
                    <a:pt x="8217" y="1029"/>
                  </a:lnTo>
                  <a:lnTo>
                    <a:pt x="8217" y="1029"/>
                  </a:lnTo>
                  <a:lnTo>
                    <a:pt x="8043" y="869"/>
                  </a:lnTo>
                  <a:lnTo>
                    <a:pt x="7870" y="712"/>
                  </a:lnTo>
                  <a:lnTo>
                    <a:pt x="7785" y="637"/>
                  </a:lnTo>
                  <a:lnTo>
                    <a:pt x="7700" y="565"/>
                  </a:lnTo>
                  <a:lnTo>
                    <a:pt x="7613" y="496"/>
                  </a:lnTo>
                  <a:lnTo>
                    <a:pt x="7528" y="428"/>
                  </a:lnTo>
                  <a:lnTo>
                    <a:pt x="7443" y="366"/>
                  </a:lnTo>
                  <a:lnTo>
                    <a:pt x="7356" y="305"/>
                  </a:lnTo>
                  <a:lnTo>
                    <a:pt x="7270" y="249"/>
                  </a:lnTo>
                  <a:lnTo>
                    <a:pt x="7183" y="198"/>
                  </a:lnTo>
                  <a:lnTo>
                    <a:pt x="7140" y="174"/>
                  </a:lnTo>
                  <a:lnTo>
                    <a:pt x="7096" y="151"/>
                  </a:lnTo>
                  <a:lnTo>
                    <a:pt x="7052" y="130"/>
                  </a:lnTo>
                  <a:lnTo>
                    <a:pt x="7009" y="110"/>
                  </a:lnTo>
                  <a:lnTo>
                    <a:pt x="6963" y="91"/>
                  </a:lnTo>
                  <a:lnTo>
                    <a:pt x="6919" y="74"/>
                  </a:lnTo>
                  <a:lnTo>
                    <a:pt x="6873" y="59"/>
                  </a:lnTo>
                  <a:lnTo>
                    <a:pt x="6830" y="44"/>
                  </a:lnTo>
                  <a:lnTo>
                    <a:pt x="6830" y="44"/>
                  </a:lnTo>
                  <a:lnTo>
                    <a:pt x="6780" y="32"/>
                  </a:lnTo>
                  <a:lnTo>
                    <a:pt x="6732" y="23"/>
                  </a:lnTo>
                  <a:lnTo>
                    <a:pt x="6682" y="15"/>
                  </a:lnTo>
                  <a:lnTo>
                    <a:pt x="6629" y="10"/>
                  </a:lnTo>
                  <a:lnTo>
                    <a:pt x="6579" y="8"/>
                  </a:lnTo>
                  <a:lnTo>
                    <a:pt x="6527" y="8"/>
                  </a:lnTo>
                  <a:lnTo>
                    <a:pt x="6474" y="10"/>
                  </a:lnTo>
                  <a:lnTo>
                    <a:pt x="6422" y="14"/>
                  </a:lnTo>
                  <a:lnTo>
                    <a:pt x="6367" y="21"/>
                  </a:lnTo>
                  <a:lnTo>
                    <a:pt x="6313" y="31"/>
                  </a:lnTo>
                  <a:lnTo>
                    <a:pt x="6258" y="42"/>
                  </a:lnTo>
                  <a:lnTo>
                    <a:pt x="6204" y="57"/>
                  </a:lnTo>
                  <a:lnTo>
                    <a:pt x="6147" y="74"/>
                  </a:lnTo>
                  <a:lnTo>
                    <a:pt x="6090" y="93"/>
                  </a:lnTo>
                  <a:lnTo>
                    <a:pt x="6034" y="113"/>
                  </a:lnTo>
                  <a:lnTo>
                    <a:pt x="5977" y="136"/>
                  </a:lnTo>
                  <a:lnTo>
                    <a:pt x="5977" y="136"/>
                  </a:lnTo>
                  <a:lnTo>
                    <a:pt x="5927" y="159"/>
                  </a:lnTo>
                  <a:lnTo>
                    <a:pt x="5877" y="183"/>
                  </a:lnTo>
                  <a:lnTo>
                    <a:pt x="5826" y="208"/>
                  </a:lnTo>
                  <a:lnTo>
                    <a:pt x="5776" y="236"/>
                  </a:lnTo>
                  <a:lnTo>
                    <a:pt x="5724" y="264"/>
                  </a:lnTo>
                  <a:lnTo>
                    <a:pt x="5672" y="296"/>
                  </a:lnTo>
                  <a:lnTo>
                    <a:pt x="5619" y="328"/>
                  </a:lnTo>
                  <a:lnTo>
                    <a:pt x="5567" y="362"/>
                  </a:lnTo>
                  <a:lnTo>
                    <a:pt x="5460" y="437"/>
                  </a:lnTo>
                  <a:lnTo>
                    <a:pt x="5349" y="518"/>
                  </a:lnTo>
                  <a:lnTo>
                    <a:pt x="5240" y="607"/>
                  </a:lnTo>
                  <a:lnTo>
                    <a:pt x="5126" y="701"/>
                  </a:lnTo>
                  <a:lnTo>
                    <a:pt x="5126" y="701"/>
                  </a:lnTo>
                  <a:lnTo>
                    <a:pt x="4967" y="846"/>
                  </a:lnTo>
                  <a:lnTo>
                    <a:pt x="4808" y="991"/>
                  </a:lnTo>
                  <a:lnTo>
                    <a:pt x="4808" y="991"/>
                  </a:lnTo>
                  <a:lnTo>
                    <a:pt x="4635" y="1153"/>
                  </a:lnTo>
                  <a:lnTo>
                    <a:pt x="4461" y="1307"/>
                  </a:lnTo>
                  <a:lnTo>
                    <a:pt x="4376" y="1383"/>
                  </a:lnTo>
                  <a:lnTo>
                    <a:pt x="4291" y="1456"/>
                  </a:lnTo>
                  <a:lnTo>
                    <a:pt x="4204" y="1526"/>
                  </a:lnTo>
                  <a:lnTo>
                    <a:pt x="4119" y="1592"/>
                  </a:lnTo>
                  <a:lnTo>
                    <a:pt x="4033" y="1656"/>
                  </a:lnTo>
                  <a:lnTo>
                    <a:pt x="3946" y="1716"/>
                  </a:lnTo>
                  <a:lnTo>
                    <a:pt x="3859" y="1773"/>
                  </a:lnTo>
                  <a:lnTo>
                    <a:pt x="3772" y="1824"/>
                  </a:lnTo>
                  <a:lnTo>
                    <a:pt x="3728" y="1848"/>
                  </a:lnTo>
                  <a:lnTo>
                    <a:pt x="3684" y="1871"/>
                  </a:lnTo>
                  <a:lnTo>
                    <a:pt x="3641" y="1891"/>
                  </a:lnTo>
                  <a:lnTo>
                    <a:pt x="3597" y="1912"/>
                  </a:lnTo>
                  <a:lnTo>
                    <a:pt x="3551" y="1931"/>
                  </a:lnTo>
                  <a:lnTo>
                    <a:pt x="3508" y="1948"/>
                  </a:lnTo>
                  <a:lnTo>
                    <a:pt x="3462" y="1963"/>
                  </a:lnTo>
                  <a:lnTo>
                    <a:pt x="3418" y="1978"/>
                  </a:lnTo>
                  <a:lnTo>
                    <a:pt x="3418" y="1978"/>
                  </a:lnTo>
                  <a:lnTo>
                    <a:pt x="3383" y="1985"/>
                  </a:lnTo>
                  <a:lnTo>
                    <a:pt x="3349" y="1993"/>
                  </a:lnTo>
                  <a:lnTo>
                    <a:pt x="3314" y="2001"/>
                  </a:lnTo>
                  <a:lnTo>
                    <a:pt x="3279" y="2006"/>
                  </a:lnTo>
                  <a:lnTo>
                    <a:pt x="3244" y="2010"/>
                  </a:lnTo>
                  <a:lnTo>
                    <a:pt x="3207" y="2012"/>
                  </a:lnTo>
                  <a:lnTo>
                    <a:pt x="3172" y="2014"/>
                  </a:lnTo>
                  <a:lnTo>
                    <a:pt x="3135" y="2016"/>
                  </a:lnTo>
                  <a:lnTo>
                    <a:pt x="3135" y="20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0" name="Freeform 26">
              <a:extLst>
                <a:ext uri="{FF2B5EF4-FFF2-40B4-BE49-F238E27FC236}">
                  <a16:creationId xmlns:a16="http://schemas.microsoft.com/office/drawing/2014/main" id="{688EBE09-08D1-4E70-8D0D-1169F35B16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773" y="1296"/>
              <a:ext cx="13675" cy="1070"/>
            </a:xfrm>
            <a:custGeom>
              <a:avLst/>
              <a:gdLst>
                <a:gd name="T0" fmla="*/ 2925 w 13675"/>
                <a:gd name="T1" fmla="*/ 2123 h 2140"/>
                <a:gd name="T2" fmla="*/ 2631 w 13675"/>
                <a:gd name="T3" fmla="*/ 2038 h 2140"/>
                <a:gd name="T4" fmla="*/ 2092 w 13675"/>
                <a:gd name="T5" fmla="*/ 1731 h 2140"/>
                <a:gd name="T6" fmla="*/ 1366 w 13675"/>
                <a:gd name="T7" fmla="*/ 1079 h 2140"/>
                <a:gd name="T8" fmla="*/ 689 w 13675"/>
                <a:gd name="T9" fmla="*/ 454 h 2140"/>
                <a:gd name="T10" fmla="*/ 221 w 13675"/>
                <a:gd name="T11" fmla="*/ 141 h 2140"/>
                <a:gd name="T12" fmla="*/ 2 w 13675"/>
                <a:gd name="T13" fmla="*/ 44 h 2140"/>
                <a:gd name="T14" fmla="*/ 310 w 13675"/>
                <a:gd name="T15" fmla="*/ 181 h 2140"/>
                <a:gd name="T16" fmla="*/ 862 w 13675"/>
                <a:gd name="T17" fmla="*/ 592 h 2140"/>
                <a:gd name="T18" fmla="*/ 1713 w 13675"/>
                <a:gd name="T19" fmla="*/ 1407 h 2140"/>
                <a:gd name="T20" fmla="*/ 2070 w 13675"/>
                <a:gd name="T21" fmla="*/ 1707 h 2140"/>
                <a:gd name="T22" fmla="*/ 2465 w 13675"/>
                <a:gd name="T23" fmla="*/ 1955 h 2140"/>
                <a:gd name="T24" fmla="*/ 2838 w 13675"/>
                <a:gd name="T25" fmla="*/ 2096 h 2140"/>
                <a:gd name="T26" fmla="*/ 3185 w 13675"/>
                <a:gd name="T27" fmla="*/ 2130 h 2140"/>
                <a:gd name="T28" fmla="*/ 3462 w 13675"/>
                <a:gd name="T29" fmla="*/ 2074 h 2140"/>
                <a:gd name="T30" fmla="*/ 3767 w 13675"/>
                <a:gd name="T31" fmla="*/ 1927 h 2140"/>
                <a:gd name="T32" fmla="*/ 4361 w 13675"/>
                <a:gd name="T33" fmla="*/ 1466 h 2140"/>
                <a:gd name="T34" fmla="*/ 5126 w 13675"/>
                <a:gd name="T35" fmla="*/ 727 h 2140"/>
                <a:gd name="T36" fmla="*/ 5543 w 13675"/>
                <a:gd name="T37" fmla="*/ 386 h 2140"/>
                <a:gd name="T38" fmla="*/ 5935 w 13675"/>
                <a:gd name="T39" fmla="*/ 151 h 2140"/>
                <a:gd name="T40" fmla="*/ 6306 w 13675"/>
                <a:gd name="T41" fmla="*/ 25 h 2140"/>
                <a:gd name="T42" fmla="*/ 6653 w 13675"/>
                <a:gd name="T43" fmla="*/ 6 h 2140"/>
                <a:gd name="T44" fmla="*/ 6928 w 13675"/>
                <a:gd name="T45" fmla="*/ 76 h 2140"/>
                <a:gd name="T46" fmla="*/ 7277 w 13675"/>
                <a:gd name="T47" fmla="*/ 260 h 2140"/>
                <a:gd name="T48" fmla="*/ 7868 w 13675"/>
                <a:gd name="T49" fmla="*/ 746 h 2140"/>
                <a:gd name="T50" fmla="*/ 8610 w 13675"/>
                <a:gd name="T51" fmla="*/ 1464 h 2140"/>
                <a:gd name="T52" fmla="*/ 9022 w 13675"/>
                <a:gd name="T53" fmla="*/ 1788 h 2140"/>
                <a:gd name="T54" fmla="*/ 9410 w 13675"/>
                <a:gd name="T55" fmla="*/ 2006 h 2140"/>
                <a:gd name="T56" fmla="*/ 9777 w 13675"/>
                <a:gd name="T57" fmla="*/ 2117 h 2140"/>
                <a:gd name="T58" fmla="*/ 10117 w 13675"/>
                <a:gd name="T59" fmla="*/ 2121 h 2140"/>
                <a:gd name="T60" fmla="*/ 10387 w 13675"/>
                <a:gd name="T61" fmla="*/ 2038 h 2140"/>
                <a:gd name="T62" fmla="*/ 10776 w 13675"/>
                <a:gd name="T63" fmla="*/ 1814 h 2140"/>
                <a:gd name="T64" fmla="*/ 11450 w 13675"/>
                <a:gd name="T65" fmla="*/ 1224 h 2140"/>
                <a:gd name="T66" fmla="*/ 12082 w 13675"/>
                <a:gd name="T67" fmla="*/ 618 h 2140"/>
                <a:gd name="T68" fmla="*/ 12492 w 13675"/>
                <a:gd name="T69" fmla="*/ 307 h 2140"/>
                <a:gd name="T70" fmla="*/ 12881 w 13675"/>
                <a:gd name="T71" fmla="*/ 104 h 2140"/>
                <a:gd name="T72" fmla="*/ 13245 w 13675"/>
                <a:gd name="T73" fmla="*/ 8 h 2140"/>
                <a:gd name="T74" fmla="*/ 13583 w 13675"/>
                <a:gd name="T75" fmla="*/ 19 h 2140"/>
                <a:gd name="T76" fmla="*/ 13535 w 13675"/>
                <a:gd name="T77" fmla="*/ 19 h 2140"/>
                <a:gd name="T78" fmla="*/ 13195 w 13675"/>
                <a:gd name="T79" fmla="*/ 23 h 2140"/>
                <a:gd name="T80" fmla="*/ 12828 w 13675"/>
                <a:gd name="T81" fmla="*/ 134 h 2140"/>
                <a:gd name="T82" fmla="*/ 12440 w 13675"/>
                <a:gd name="T83" fmla="*/ 352 h 2140"/>
                <a:gd name="T84" fmla="*/ 12028 w 13675"/>
                <a:gd name="T85" fmla="*/ 676 h 2140"/>
                <a:gd name="T86" fmla="*/ 11286 w 13675"/>
                <a:gd name="T87" fmla="*/ 1392 h 2140"/>
                <a:gd name="T88" fmla="*/ 10695 w 13675"/>
                <a:gd name="T89" fmla="*/ 1878 h 2140"/>
                <a:gd name="T90" fmla="*/ 10346 w 13675"/>
                <a:gd name="T91" fmla="*/ 2064 h 2140"/>
                <a:gd name="T92" fmla="*/ 10113 w 13675"/>
                <a:gd name="T93" fmla="*/ 2128 h 2140"/>
                <a:gd name="T94" fmla="*/ 9881 w 13675"/>
                <a:gd name="T95" fmla="*/ 2136 h 2140"/>
                <a:gd name="T96" fmla="*/ 9596 w 13675"/>
                <a:gd name="T97" fmla="*/ 2081 h 2140"/>
                <a:gd name="T98" fmla="*/ 9203 w 13675"/>
                <a:gd name="T99" fmla="*/ 1908 h 2140"/>
                <a:gd name="T100" fmla="*/ 8544 w 13675"/>
                <a:gd name="T101" fmla="*/ 1413 h 2140"/>
                <a:gd name="T102" fmla="*/ 7779 w 13675"/>
                <a:gd name="T103" fmla="*/ 673 h 2140"/>
                <a:gd name="T104" fmla="*/ 7185 w 13675"/>
                <a:gd name="T105" fmla="*/ 213 h 2140"/>
                <a:gd name="T106" fmla="*/ 6880 w 13675"/>
                <a:gd name="T107" fmla="*/ 64 h 2140"/>
                <a:gd name="T108" fmla="*/ 6603 w 13675"/>
                <a:gd name="T109" fmla="*/ 8 h 2140"/>
                <a:gd name="T110" fmla="*/ 6256 w 13675"/>
                <a:gd name="T111" fmla="*/ 44 h 2140"/>
                <a:gd name="T112" fmla="*/ 5883 w 13675"/>
                <a:gd name="T113" fmla="*/ 185 h 2140"/>
                <a:gd name="T114" fmla="*/ 5488 w 13675"/>
                <a:gd name="T115" fmla="*/ 433 h 2140"/>
                <a:gd name="T116" fmla="*/ 5131 w 13675"/>
                <a:gd name="T117" fmla="*/ 731 h 2140"/>
                <a:gd name="T118" fmla="*/ 4282 w 13675"/>
                <a:gd name="T119" fmla="*/ 1547 h 2140"/>
                <a:gd name="T120" fmla="*/ 3728 w 13675"/>
                <a:gd name="T121" fmla="*/ 1957 h 2140"/>
                <a:gd name="T122" fmla="*/ 3420 w 13675"/>
                <a:gd name="T123" fmla="*/ 2096 h 2140"/>
                <a:gd name="T124" fmla="*/ 3200 w 13675"/>
                <a:gd name="T125" fmla="*/ 2138 h 2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675" h="2140">
                  <a:moveTo>
                    <a:pt x="3126" y="2140"/>
                  </a:moveTo>
                  <a:lnTo>
                    <a:pt x="3126" y="2140"/>
                  </a:lnTo>
                  <a:lnTo>
                    <a:pt x="3087" y="2140"/>
                  </a:lnTo>
                  <a:lnTo>
                    <a:pt x="3045" y="2138"/>
                  </a:lnTo>
                  <a:lnTo>
                    <a:pt x="3006" y="2134"/>
                  </a:lnTo>
                  <a:lnTo>
                    <a:pt x="2965" y="2128"/>
                  </a:lnTo>
                  <a:lnTo>
                    <a:pt x="2925" y="2123"/>
                  </a:lnTo>
                  <a:lnTo>
                    <a:pt x="2884" y="2113"/>
                  </a:lnTo>
                  <a:lnTo>
                    <a:pt x="2842" y="2104"/>
                  </a:lnTo>
                  <a:lnTo>
                    <a:pt x="2801" y="2095"/>
                  </a:lnTo>
                  <a:lnTo>
                    <a:pt x="2760" y="2081"/>
                  </a:lnTo>
                  <a:lnTo>
                    <a:pt x="2716" y="2068"/>
                  </a:lnTo>
                  <a:lnTo>
                    <a:pt x="2674" y="2053"/>
                  </a:lnTo>
                  <a:lnTo>
                    <a:pt x="2631" y="2038"/>
                  </a:lnTo>
                  <a:lnTo>
                    <a:pt x="2587" y="2019"/>
                  </a:lnTo>
                  <a:lnTo>
                    <a:pt x="2544" y="2000"/>
                  </a:lnTo>
                  <a:lnTo>
                    <a:pt x="2456" y="1957"/>
                  </a:lnTo>
                  <a:lnTo>
                    <a:pt x="2367" y="1910"/>
                  </a:lnTo>
                  <a:lnTo>
                    <a:pt x="2275" y="1855"/>
                  </a:lnTo>
                  <a:lnTo>
                    <a:pt x="2184" y="1795"/>
                  </a:lnTo>
                  <a:lnTo>
                    <a:pt x="2092" y="1731"/>
                  </a:lnTo>
                  <a:lnTo>
                    <a:pt x="1996" y="1660"/>
                  </a:lnTo>
                  <a:lnTo>
                    <a:pt x="1902" y="1582"/>
                  </a:lnTo>
                  <a:lnTo>
                    <a:pt x="1806" y="1499"/>
                  </a:lnTo>
                  <a:lnTo>
                    <a:pt x="1708" y="1413"/>
                  </a:lnTo>
                  <a:lnTo>
                    <a:pt x="1708" y="1413"/>
                  </a:lnTo>
                  <a:lnTo>
                    <a:pt x="1536" y="1247"/>
                  </a:lnTo>
                  <a:lnTo>
                    <a:pt x="1366" y="1079"/>
                  </a:lnTo>
                  <a:lnTo>
                    <a:pt x="1366" y="1079"/>
                  </a:lnTo>
                  <a:lnTo>
                    <a:pt x="1196" y="914"/>
                  </a:lnTo>
                  <a:lnTo>
                    <a:pt x="1025" y="750"/>
                  </a:lnTo>
                  <a:lnTo>
                    <a:pt x="943" y="673"/>
                  </a:lnTo>
                  <a:lnTo>
                    <a:pt x="857" y="597"/>
                  </a:lnTo>
                  <a:lnTo>
                    <a:pt x="775" y="524"/>
                  </a:lnTo>
                  <a:lnTo>
                    <a:pt x="689" y="454"/>
                  </a:lnTo>
                  <a:lnTo>
                    <a:pt x="604" y="386"/>
                  </a:lnTo>
                  <a:lnTo>
                    <a:pt x="519" y="324"/>
                  </a:lnTo>
                  <a:lnTo>
                    <a:pt x="434" y="266"/>
                  </a:lnTo>
                  <a:lnTo>
                    <a:pt x="349" y="213"/>
                  </a:lnTo>
                  <a:lnTo>
                    <a:pt x="306" y="187"/>
                  </a:lnTo>
                  <a:lnTo>
                    <a:pt x="264" y="164"/>
                  </a:lnTo>
                  <a:lnTo>
                    <a:pt x="221" y="141"/>
                  </a:lnTo>
                  <a:lnTo>
                    <a:pt x="177" y="119"/>
                  </a:lnTo>
                  <a:lnTo>
                    <a:pt x="133" y="100"/>
                  </a:lnTo>
                  <a:lnTo>
                    <a:pt x="90" y="81"/>
                  </a:lnTo>
                  <a:lnTo>
                    <a:pt x="44" y="64"/>
                  </a:lnTo>
                  <a:lnTo>
                    <a:pt x="0" y="49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48" y="59"/>
                  </a:lnTo>
                  <a:lnTo>
                    <a:pt x="92" y="76"/>
                  </a:lnTo>
                  <a:lnTo>
                    <a:pt x="135" y="93"/>
                  </a:lnTo>
                  <a:lnTo>
                    <a:pt x="179" y="113"/>
                  </a:lnTo>
                  <a:lnTo>
                    <a:pt x="223" y="134"/>
                  </a:lnTo>
                  <a:lnTo>
                    <a:pt x="266" y="157"/>
                  </a:lnTo>
                  <a:lnTo>
                    <a:pt x="310" y="181"/>
                  </a:lnTo>
                  <a:lnTo>
                    <a:pt x="354" y="206"/>
                  </a:lnTo>
                  <a:lnTo>
                    <a:pt x="439" y="260"/>
                  </a:lnTo>
                  <a:lnTo>
                    <a:pt x="524" y="319"/>
                  </a:lnTo>
                  <a:lnTo>
                    <a:pt x="609" y="381"/>
                  </a:lnTo>
                  <a:lnTo>
                    <a:pt x="694" y="448"/>
                  </a:lnTo>
                  <a:lnTo>
                    <a:pt x="779" y="518"/>
                  </a:lnTo>
                  <a:lnTo>
                    <a:pt x="862" y="592"/>
                  </a:lnTo>
                  <a:lnTo>
                    <a:pt x="947" y="667"/>
                  </a:lnTo>
                  <a:lnTo>
                    <a:pt x="1032" y="746"/>
                  </a:lnTo>
                  <a:lnTo>
                    <a:pt x="1200" y="908"/>
                  </a:lnTo>
                  <a:lnTo>
                    <a:pt x="1372" y="1076"/>
                  </a:lnTo>
                  <a:lnTo>
                    <a:pt x="1372" y="1076"/>
                  </a:lnTo>
                  <a:lnTo>
                    <a:pt x="1540" y="1241"/>
                  </a:lnTo>
                  <a:lnTo>
                    <a:pt x="1713" y="1407"/>
                  </a:lnTo>
                  <a:lnTo>
                    <a:pt x="1713" y="1407"/>
                  </a:lnTo>
                  <a:lnTo>
                    <a:pt x="1774" y="1464"/>
                  </a:lnTo>
                  <a:lnTo>
                    <a:pt x="1835" y="1516"/>
                  </a:lnTo>
                  <a:lnTo>
                    <a:pt x="1894" y="1567"/>
                  </a:lnTo>
                  <a:lnTo>
                    <a:pt x="1952" y="1614"/>
                  </a:lnTo>
                  <a:lnTo>
                    <a:pt x="2011" y="1661"/>
                  </a:lnTo>
                  <a:lnTo>
                    <a:pt x="2070" y="1707"/>
                  </a:lnTo>
                  <a:lnTo>
                    <a:pt x="2129" y="1748"/>
                  </a:lnTo>
                  <a:lnTo>
                    <a:pt x="2186" y="1788"/>
                  </a:lnTo>
                  <a:lnTo>
                    <a:pt x="2243" y="1825"/>
                  </a:lnTo>
                  <a:lnTo>
                    <a:pt x="2299" y="1861"/>
                  </a:lnTo>
                  <a:lnTo>
                    <a:pt x="2356" y="1895"/>
                  </a:lnTo>
                  <a:lnTo>
                    <a:pt x="2411" y="1925"/>
                  </a:lnTo>
                  <a:lnTo>
                    <a:pt x="2465" y="1955"/>
                  </a:lnTo>
                  <a:lnTo>
                    <a:pt x="2520" y="1982"/>
                  </a:lnTo>
                  <a:lnTo>
                    <a:pt x="2574" y="2006"/>
                  </a:lnTo>
                  <a:lnTo>
                    <a:pt x="2629" y="2029"/>
                  </a:lnTo>
                  <a:lnTo>
                    <a:pt x="2681" y="2049"/>
                  </a:lnTo>
                  <a:lnTo>
                    <a:pt x="2733" y="2066"/>
                  </a:lnTo>
                  <a:lnTo>
                    <a:pt x="2786" y="2083"/>
                  </a:lnTo>
                  <a:lnTo>
                    <a:pt x="2838" y="2096"/>
                  </a:lnTo>
                  <a:lnTo>
                    <a:pt x="2888" y="2108"/>
                  </a:lnTo>
                  <a:lnTo>
                    <a:pt x="2941" y="2117"/>
                  </a:lnTo>
                  <a:lnTo>
                    <a:pt x="2991" y="2125"/>
                  </a:lnTo>
                  <a:lnTo>
                    <a:pt x="3039" y="2130"/>
                  </a:lnTo>
                  <a:lnTo>
                    <a:pt x="3089" y="2132"/>
                  </a:lnTo>
                  <a:lnTo>
                    <a:pt x="3137" y="2132"/>
                  </a:lnTo>
                  <a:lnTo>
                    <a:pt x="3185" y="2130"/>
                  </a:lnTo>
                  <a:lnTo>
                    <a:pt x="3233" y="2127"/>
                  </a:lnTo>
                  <a:lnTo>
                    <a:pt x="3281" y="2121"/>
                  </a:lnTo>
                  <a:lnTo>
                    <a:pt x="3327" y="2113"/>
                  </a:lnTo>
                  <a:lnTo>
                    <a:pt x="3372" y="2102"/>
                  </a:lnTo>
                  <a:lnTo>
                    <a:pt x="3418" y="2089"/>
                  </a:lnTo>
                  <a:lnTo>
                    <a:pt x="3418" y="2089"/>
                  </a:lnTo>
                  <a:lnTo>
                    <a:pt x="3462" y="2074"/>
                  </a:lnTo>
                  <a:lnTo>
                    <a:pt x="3508" y="2057"/>
                  </a:lnTo>
                  <a:lnTo>
                    <a:pt x="3551" y="2040"/>
                  </a:lnTo>
                  <a:lnTo>
                    <a:pt x="3595" y="2019"/>
                  </a:lnTo>
                  <a:lnTo>
                    <a:pt x="3639" y="1999"/>
                  </a:lnTo>
                  <a:lnTo>
                    <a:pt x="3682" y="1976"/>
                  </a:lnTo>
                  <a:lnTo>
                    <a:pt x="3726" y="1951"/>
                  </a:lnTo>
                  <a:lnTo>
                    <a:pt x="3767" y="1927"/>
                  </a:lnTo>
                  <a:lnTo>
                    <a:pt x="3855" y="1872"/>
                  </a:lnTo>
                  <a:lnTo>
                    <a:pt x="3940" y="1814"/>
                  </a:lnTo>
                  <a:lnTo>
                    <a:pt x="4025" y="1752"/>
                  </a:lnTo>
                  <a:lnTo>
                    <a:pt x="4108" y="1684"/>
                  </a:lnTo>
                  <a:lnTo>
                    <a:pt x="4193" y="1614"/>
                  </a:lnTo>
                  <a:lnTo>
                    <a:pt x="4276" y="1541"/>
                  </a:lnTo>
                  <a:lnTo>
                    <a:pt x="4361" y="1466"/>
                  </a:lnTo>
                  <a:lnTo>
                    <a:pt x="4446" y="1388"/>
                  </a:lnTo>
                  <a:lnTo>
                    <a:pt x="4614" y="1224"/>
                  </a:lnTo>
                  <a:lnTo>
                    <a:pt x="4784" y="1059"/>
                  </a:lnTo>
                  <a:lnTo>
                    <a:pt x="4784" y="1059"/>
                  </a:lnTo>
                  <a:lnTo>
                    <a:pt x="4954" y="893"/>
                  </a:lnTo>
                  <a:lnTo>
                    <a:pt x="5126" y="727"/>
                  </a:lnTo>
                  <a:lnTo>
                    <a:pt x="5126" y="727"/>
                  </a:lnTo>
                  <a:lnTo>
                    <a:pt x="5187" y="671"/>
                  </a:lnTo>
                  <a:lnTo>
                    <a:pt x="5246" y="618"/>
                  </a:lnTo>
                  <a:lnTo>
                    <a:pt x="5307" y="567"/>
                  </a:lnTo>
                  <a:lnTo>
                    <a:pt x="5366" y="518"/>
                  </a:lnTo>
                  <a:lnTo>
                    <a:pt x="5425" y="473"/>
                  </a:lnTo>
                  <a:lnTo>
                    <a:pt x="5484" y="428"/>
                  </a:lnTo>
                  <a:lnTo>
                    <a:pt x="5543" y="386"/>
                  </a:lnTo>
                  <a:lnTo>
                    <a:pt x="5600" y="345"/>
                  </a:lnTo>
                  <a:lnTo>
                    <a:pt x="5656" y="307"/>
                  </a:lnTo>
                  <a:lnTo>
                    <a:pt x="5713" y="271"/>
                  </a:lnTo>
                  <a:lnTo>
                    <a:pt x="5770" y="238"/>
                  </a:lnTo>
                  <a:lnTo>
                    <a:pt x="5826" y="207"/>
                  </a:lnTo>
                  <a:lnTo>
                    <a:pt x="5881" y="177"/>
                  </a:lnTo>
                  <a:lnTo>
                    <a:pt x="5935" y="151"/>
                  </a:lnTo>
                  <a:lnTo>
                    <a:pt x="5990" y="126"/>
                  </a:lnTo>
                  <a:lnTo>
                    <a:pt x="6045" y="104"/>
                  </a:lnTo>
                  <a:lnTo>
                    <a:pt x="6099" y="83"/>
                  </a:lnTo>
                  <a:lnTo>
                    <a:pt x="6151" y="66"/>
                  </a:lnTo>
                  <a:lnTo>
                    <a:pt x="6204" y="49"/>
                  </a:lnTo>
                  <a:lnTo>
                    <a:pt x="6256" y="36"/>
                  </a:lnTo>
                  <a:lnTo>
                    <a:pt x="6306" y="25"/>
                  </a:lnTo>
                  <a:lnTo>
                    <a:pt x="6359" y="15"/>
                  </a:lnTo>
                  <a:lnTo>
                    <a:pt x="6409" y="8"/>
                  </a:lnTo>
                  <a:lnTo>
                    <a:pt x="6459" y="2"/>
                  </a:lnTo>
                  <a:lnTo>
                    <a:pt x="6507" y="0"/>
                  </a:lnTo>
                  <a:lnTo>
                    <a:pt x="6557" y="0"/>
                  </a:lnTo>
                  <a:lnTo>
                    <a:pt x="6605" y="2"/>
                  </a:lnTo>
                  <a:lnTo>
                    <a:pt x="6653" y="6"/>
                  </a:lnTo>
                  <a:lnTo>
                    <a:pt x="6701" y="12"/>
                  </a:lnTo>
                  <a:lnTo>
                    <a:pt x="6747" y="19"/>
                  </a:lnTo>
                  <a:lnTo>
                    <a:pt x="6793" y="30"/>
                  </a:lnTo>
                  <a:lnTo>
                    <a:pt x="6839" y="44"/>
                  </a:lnTo>
                  <a:lnTo>
                    <a:pt x="6839" y="44"/>
                  </a:lnTo>
                  <a:lnTo>
                    <a:pt x="6884" y="59"/>
                  </a:lnTo>
                  <a:lnTo>
                    <a:pt x="6928" y="76"/>
                  </a:lnTo>
                  <a:lnTo>
                    <a:pt x="6972" y="94"/>
                  </a:lnTo>
                  <a:lnTo>
                    <a:pt x="7015" y="113"/>
                  </a:lnTo>
                  <a:lnTo>
                    <a:pt x="7061" y="134"/>
                  </a:lnTo>
                  <a:lnTo>
                    <a:pt x="7102" y="157"/>
                  </a:lnTo>
                  <a:lnTo>
                    <a:pt x="7146" y="181"/>
                  </a:lnTo>
                  <a:lnTo>
                    <a:pt x="7190" y="207"/>
                  </a:lnTo>
                  <a:lnTo>
                    <a:pt x="7277" y="260"/>
                  </a:lnTo>
                  <a:lnTo>
                    <a:pt x="7362" y="319"/>
                  </a:lnTo>
                  <a:lnTo>
                    <a:pt x="7447" y="383"/>
                  </a:lnTo>
                  <a:lnTo>
                    <a:pt x="7530" y="448"/>
                  </a:lnTo>
                  <a:lnTo>
                    <a:pt x="7615" y="518"/>
                  </a:lnTo>
                  <a:lnTo>
                    <a:pt x="7700" y="592"/>
                  </a:lnTo>
                  <a:lnTo>
                    <a:pt x="7783" y="669"/>
                  </a:lnTo>
                  <a:lnTo>
                    <a:pt x="7868" y="746"/>
                  </a:lnTo>
                  <a:lnTo>
                    <a:pt x="8038" y="908"/>
                  </a:lnTo>
                  <a:lnTo>
                    <a:pt x="8208" y="1078"/>
                  </a:lnTo>
                  <a:lnTo>
                    <a:pt x="8208" y="1078"/>
                  </a:lnTo>
                  <a:lnTo>
                    <a:pt x="8379" y="1243"/>
                  </a:lnTo>
                  <a:lnTo>
                    <a:pt x="8549" y="1407"/>
                  </a:lnTo>
                  <a:lnTo>
                    <a:pt x="8549" y="1407"/>
                  </a:lnTo>
                  <a:lnTo>
                    <a:pt x="8610" y="1464"/>
                  </a:lnTo>
                  <a:lnTo>
                    <a:pt x="8671" y="1516"/>
                  </a:lnTo>
                  <a:lnTo>
                    <a:pt x="8730" y="1567"/>
                  </a:lnTo>
                  <a:lnTo>
                    <a:pt x="8789" y="1614"/>
                  </a:lnTo>
                  <a:lnTo>
                    <a:pt x="8847" y="1661"/>
                  </a:lnTo>
                  <a:lnTo>
                    <a:pt x="8906" y="1707"/>
                  </a:lnTo>
                  <a:lnTo>
                    <a:pt x="8965" y="1748"/>
                  </a:lnTo>
                  <a:lnTo>
                    <a:pt x="9022" y="1788"/>
                  </a:lnTo>
                  <a:lnTo>
                    <a:pt x="9079" y="1825"/>
                  </a:lnTo>
                  <a:lnTo>
                    <a:pt x="9135" y="1861"/>
                  </a:lnTo>
                  <a:lnTo>
                    <a:pt x="9192" y="1895"/>
                  </a:lnTo>
                  <a:lnTo>
                    <a:pt x="9247" y="1925"/>
                  </a:lnTo>
                  <a:lnTo>
                    <a:pt x="9301" y="1955"/>
                  </a:lnTo>
                  <a:lnTo>
                    <a:pt x="9356" y="1982"/>
                  </a:lnTo>
                  <a:lnTo>
                    <a:pt x="9410" y="2006"/>
                  </a:lnTo>
                  <a:lnTo>
                    <a:pt x="9465" y="2029"/>
                  </a:lnTo>
                  <a:lnTo>
                    <a:pt x="9517" y="2049"/>
                  </a:lnTo>
                  <a:lnTo>
                    <a:pt x="9569" y="2066"/>
                  </a:lnTo>
                  <a:lnTo>
                    <a:pt x="9622" y="2083"/>
                  </a:lnTo>
                  <a:lnTo>
                    <a:pt x="9674" y="2096"/>
                  </a:lnTo>
                  <a:lnTo>
                    <a:pt x="9724" y="2108"/>
                  </a:lnTo>
                  <a:lnTo>
                    <a:pt x="9777" y="2117"/>
                  </a:lnTo>
                  <a:lnTo>
                    <a:pt x="9827" y="2125"/>
                  </a:lnTo>
                  <a:lnTo>
                    <a:pt x="9875" y="2128"/>
                  </a:lnTo>
                  <a:lnTo>
                    <a:pt x="9925" y="2132"/>
                  </a:lnTo>
                  <a:lnTo>
                    <a:pt x="9973" y="2132"/>
                  </a:lnTo>
                  <a:lnTo>
                    <a:pt x="10021" y="2130"/>
                  </a:lnTo>
                  <a:lnTo>
                    <a:pt x="10069" y="2127"/>
                  </a:lnTo>
                  <a:lnTo>
                    <a:pt x="10117" y="2121"/>
                  </a:lnTo>
                  <a:lnTo>
                    <a:pt x="10163" y="2113"/>
                  </a:lnTo>
                  <a:lnTo>
                    <a:pt x="10209" y="2102"/>
                  </a:lnTo>
                  <a:lnTo>
                    <a:pt x="10254" y="2089"/>
                  </a:lnTo>
                  <a:lnTo>
                    <a:pt x="10254" y="2089"/>
                  </a:lnTo>
                  <a:lnTo>
                    <a:pt x="10298" y="2074"/>
                  </a:lnTo>
                  <a:lnTo>
                    <a:pt x="10344" y="2057"/>
                  </a:lnTo>
                  <a:lnTo>
                    <a:pt x="10387" y="2038"/>
                  </a:lnTo>
                  <a:lnTo>
                    <a:pt x="10431" y="2019"/>
                  </a:lnTo>
                  <a:lnTo>
                    <a:pt x="10475" y="1999"/>
                  </a:lnTo>
                  <a:lnTo>
                    <a:pt x="10518" y="1976"/>
                  </a:lnTo>
                  <a:lnTo>
                    <a:pt x="10562" y="1951"/>
                  </a:lnTo>
                  <a:lnTo>
                    <a:pt x="10603" y="1927"/>
                  </a:lnTo>
                  <a:lnTo>
                    <a:pt x="10691" y="1872"/>
                  </a:lnTo>
                  <a:lnTo>
                    <a:pt x="10776" y="1814"/>
                  </a:lnTo>
                  <a:lnTo>
                    <a:pt x="10861" y="1752"/>
                  </a:lnTo>
                  <a:lnTo>
                    <a:pt x="10944" y="1684"/>
                  </a:lnTo>
                  <a:lnTo>
                    <a:pt x="11029" y="1614"/>
                  </a:lnTo>
                  <a:lnTo>
                    <a:pt x="11114" y="1541"/>
                  </a:lnTo>
                  <a:lnTo>
                    <a:pt x="11197" y="1466"/>
                  </a:lnTo>
                  <a:lnTo>
                    <a:pt x="11282" y="1386"/>
                  </a:lnTo>
                  <a:lnTo>
                    <a:pt x="11450" y="1224"/>
                  </a:lnTo>
                  <a:lnTo>
                    <a:pt x="11622" y="1057"/>
                  </a:lnTo>
                  <a:lnTo>
                    <a:pt x="11622" y="1057"/>
                  </a:lnTo>
                  <a:lnTo>
                    <a:pt x="11790" y="891"/>
                  </a:lnTo>
                  <a:lnTo>
                    <a:pt x="11962" y="727"/>
                  </a:lnTo>
                  <a:lnTo>
                    <a:pt x="11962" y="727"/>
                  </a:lnTo>
                  <a:lnTo>
                    <a:pt x="12023" y="671"/>
                  </a:lnTo>
                  <a:lnTo>
                    <a:pt x="12082" y="618"/>
                  </a:lnTo>
                  <a:lnTo>
                    <a:pt x="12143" y="567"/>
                  </a:lnTo>
                  <a:lnTo>
                    <a:pt x="12202" y="518"/>
                  </a:lnTo>
                  <a:lnTo>
                    <a:pt x="12261" y="473"/>
                  </a:lnTo>
                  <a:lnTo>
                    <a:pt x="12320" y="428"/>
                  </a:lnTo>
                  <a:lnTo>
                    <a:pt x="12379" y="386"/>
                  </a:lnTo>
                  <a:lnTo>
                    <a:pt x="12436" y="345"/>
                  </a:lnTo>
                  <a:lnTo>
                    <a:pt x="12492" y="307"/>
                  </a:lnTo>
                  <a:lnTo>
                    <a:pt x="12549" y="271"/>
                  </a:lnTo>
                  <a:lnTo>
                    <a:pt x="12606" y="239"/>
                  </a:lnTo>
                  <a:lnTo>
                    <a:pt x="12663" y="207"/>
                  </a:lnTo>
                  <a:lnTo>
                    <a:pt x="12717" y="177"/>
                  </a:lnTo>
                  <a:lnTo>
                    <a:pt x="12772" y="151"/>
                  </a:lnTo>
                  <a:lnTo>
                    <a:pt x="12826" y="126"/>
                  </a:lnTo>
                  <a:lnTo>
                    <a:pt x="12881" y="104"/>
                  </a:lnTo>
                  <a:lnTo>
                    <a:pt x="12933" y="83"/>
                  </a:lnTo>
                  <a:lnTo>
                    <a:pt x="12988" y="66"/>
                  </a:lnTo>
                  <a:lnTo>
                    <a:pt x="13040" y="49"/>
                  </a:lnTo>
                  <a:lnTo>
                    <a:pt x="13092" y="36"/>
                  </a:lnTo>
                  <a:lnTo>
                    <a:pt x="13142" y="25"/>
                  </a:lnTo>
                  <a:lnTo>
                    <a:pt x="13195" y="15"/>
                  </a:lnTo>
                  <a:lnTo>
                    <a:pt x="13245" y="8"/>
                  </a:lnTo>
                  <a:lnTo>
                    <a:pt x="13295" y="4"/>
                  </a:lnTo>
                  <a:lnTo>
                    <a:pt x="13343" y="0"/>
                  </a:lnTo>
                  <a:lnTo>
                    <a:pt x="13393" y="0"/>
                  </a:lnTo>
                  <a:lnTo>
                    <a:pt x="13441" y="2"/>
                  </a:lnTo>
                  <a:lnTo>
                    <a:pt x="13489" y="6"/>
                  </a:lnTo>
                  <a:lnTo>
                    <a:pt x="13537" y="12"/>
                  </a:lnTo>
                  <a:lnTo>
                    <a:pt x="13583" y="19"/>
                  </a:lnTo>
                  <a:lnTo>
                    <a:pt x="13629" y="30"/>
                  </a:lnTo>
                  <a:lnTo>
                    <a:pt x="13675" y="44"/>
                  </a:lnTo>
                  <a:lnTo>
                    <a:pt x="13672" y="49"/>
                  </a:lnTo>
                  <a:lnTo>
                    <a:pt x="13672" y="49"/>
                  </a:lnTo>
                  <a:lnTo>
                    <a:pt x="13627" y="38"/>
                  </a:lnTo>
                  <a:lnTo>
                    <a:pt x="13581" y="27"/>
                  </a:lnTo>
                  <a:lnTo>
                    <a:pt x="13535" y="19"/>
                  </a:lnTo>
                  <a:lnTo>
                    <a:pt x="13487" y="12"/>
                  </a:lnTo>
                  <a:lnTo>
                    <a:pt x="13439" y="8"/>
                  </a:lnTo>
                  <a:lnTo>
                    <a:pt x="13391" y="6"/>
                  </a:lnTo>
                  <a:lnTo>
                    <a:pt x="13343" y="8"/>
                  </a:lnTo>
                  <a:lnTo>
                    <a:pt x="13293" y="10"/>
                  </a:lnTo>
                  <a:lnTo>
                    <a:pt x="13245" y="15"/>
                  </a:lnTo>
                  <a:lnTo>
                    <a:pt x="13195" y="23"/>
                  </a:lnTo>
                  <a:lnTo>
                    <a:pt x="13142" y="32"/>
                  </a:lnTo>
                  <a:lnTo>
                    <a:pt x="13092" y="44"/>
                  </a:lnTo>
                  <a:lnTo>
                    <a:pt x="13040" y="57"/>
                  </a:lnTo>
                  <a:lnTo>
                    <a:pt x="12988" y="72"/>
                  </a:lnTo>
                  <a:lnTo>
                    <a:pt x="12935" y="91"/>
                  </a:lnTo>
                  <a:lnTo>
                    <a:pt x="12883" y="111"/>
                  </a:lnTo>
                  <a:lnTo>
                    <a:pt x="12828" y="134"/>
                  </a:lnTo>
                  <a:lnTo>
                    <a:pt x="12774" y="158"/>
                  </a:lnTo>
                  <a:lnTo>
                    <a:pt x="12719" y="185"/>
                  </a:lnTo>
                  <a:lnTo>
                    <a:pt x="12665" y="213"/>
                  </a:lnTo>
                  <a:lnTo>
                    <a:pt x="12610" y="245"/>
                  </a:lnTo>
                  <a:lnTo>
                    <a:pt x="12553" y="279"/>
                  </a:lnTo>
                  <a:lnTo>
                    <a:pt x="12497" y="315"/>
                  </a:lnTo>
                  <a:lnTo>
                    <a:pt x="12440" y="352"/>
                  </a:lnTo>
                  <a:lnTo>
                    <a:pt x="12383" y="392"/>
                  </a:lnTo>
                  <a:lnTo>
                    <a:pt x="12324" y="433"/>
                  </a:lnTo>
                  <a:lnTo>
                    <a:pt x="12266" y="479"/>
                  </a:lnTo>
                  <a:lnTo>
                    <a:pt x="12207" y="524"/>
                  </a:lnTo>
                  <a:lnTo>
                    <a:pt x="12148" y="573"/>
                  </a:lnTo>
                  <a:lnTo>
                    <a:pt x="12089" y="624"/>
                  </a:lnTo>
                  <a:lnTo>
                    <a:pt x="12028" y="676"/>
                  </a:lnTo>
                  <a:lnTo>
                    <a:pt x="11967" y="731"/>
                  </a:lnTo>
                  <a:lnTo>
                    <a:pt x="11967" y="731"/>
                  </a:lnTo>
                  <a:lnTo>
                    <a:pt x="11797" y="897"/>
                  </a:lnTo>
                  <a:lnTo>
                    <a:pt x="11626" y="1062"/>
                  </a:lnTo>
                  <a:lnTo>
                    <a:pt x="11626" y="1062"/>
                  </a:lnTo>
                  <a:lnTo>
                    <a:pt x="11456" y="1230"/>
                  </a:lnTo>
                  <a:lnTo>
                    <a:pt x="11286" y="1392"/>
                  </a:lnTo>
                  <a:lnTo>
                    <a:pt x="11203" y="1471"/>
                  </a:lnTo>
                  <a:lnTo>
                    <a:pt x="11118" y="1547"/>
                  </a:lnTo>
                  <a:lnTo>
                    <a:pt x="11033" y="1620"/>
                  </a:lnTo>
                  <a:lnTo>
                    <a:pt x="10950" y="1690"/>
                  </a:lnTo>
                  <a:lnTo>
                    <a:pt x="10865" y="1757"/>
                  </a:lnTo>
                  <a:lnTo>
                    <a:pt x="10780" y="1820"/>
                  </a:lnTo>
                  <a:lnTo>
                    <a:pt x="10695" y="1878"/>
                  </a:lnTo>
                  <a:lnTo>
                    <a:pt x="10608" y="1933"/>
                  </a:lnTo>
                  <a:lnTo>
                    <a:pt x="10564" y="1957"/>
                  </a:lnTo>
                  <a:lnTo>
                    <a:pt x="10523" y="1982"/>
                  </a:lnTo>
                  <a:lnTo>
                    <a:pt x="10479" y="2004"/>
                  </a:lnTo>
                  <a:lnTo>
                    <a:pt x="10435" y="2025"/>
                  </a:lnTo>
                  <a:lnTo>
                    <a:pt x="10390" y="2046"/>
                  </a:lnTo>
                  <a:lnTo>
                    <a:pt x="10346" y="2064"/>
                  </a:lnTo>
                  <a:lnTo>
                    <a:pt x="10302" y="2081"/>
                  </a:lnTo>
                  <a:lnTo>
                    <a:pt x="10257" y="2096"/>
                  </a:lnTo>
                  <a:lnTo>
                    <a:pt x="10257" y="2096"/>
                  </a:lnTo>
                  <a:lnTo>
                    <a:pt x="10222" y="2106"/>
                  </a:lnTo>
                  <a:lnTo>
                    <a:pt x="10185" y="2115"/>
                  </a:lnTo>
                  <a:lnTo>
                    <a:pt x="10148" y="2123"/>
                  </a:lnTo>
                  <a:lnTo>
                    <a:pt x="10113" y="2128"/>
                  </a:lnTo>
                  <a:lnTo>
                    <a:pt x="10076" y="2134"/>
                  </a:lnTo>
                  <a:lnTo>
                    <a:pt x="10036" y="2136"/>
                  </a:lnTo>
                  <a:lnTo>
                    <a:pt x="9999" y="2140"/>
                  </a:lnTo>
                  <a:lnTo>
                    <a:pt x="9962" y="2140"/>
                  </a:lnTo>
                  <a:lnTo>
                    <a:pt x="9962" y="2140"/>
                  </a:lnTo>
                  <a:lnTo>
                    <a:pt x="9923" y="2140"/>
                  </a:lnTo>
                  <a:lnTo>
                    <a:pt x="9881" y="2136"/>
                  </a:lnTo>
                  <a:lnTo>
                    <a:pt x="9842" y="2132"/>
                  </a:lnTo>
                  <a:lnTo>
                    <a:pt x="9801" y="2128"/>
                  </a:lnTo>
                  <a:lnTo>
                    <a:pt x="9761" y="2121"/>
                  </a:lnTo>
                  <a:lnTo>
                    <a:pt x="9720" y="2113"/>
                  </a:lnTo>
                  <a:lnTo>
                    <a:pt x="9679" y="2104"/>
                  </a:lnTo>
                  <a:lnTo>
                    <a:pt x="9637" y="2095"/>
                  </a:lnTo>
                  <a:lnTo>
                    <a:pt x="9596" y="2081"/>
                  </a:lnTo>
                  <a:lnTo>
                    <a:pt x="9552" y="2068"/>
                  </a:lnTo>
                  <a:lnTo>
                    <a:pt x="9511" y="2053"/>
                  </a:lnTo>
                  <a:lnTo>
                    <a:pt x="9467" y="2036"/>
                  </a:lnTo>
                  <a:lnTo>
                    <a:pt x="9423" y="2019"/>
                  </a:lnTo>
                  <a:lnTo>
                    <a:pt x="9380" y="2000"/>
                  </a:lnTo>
                  <a:lnTo>
                    <a:pt x="9292" y="1957"/>
                  </a:lnTo>
                  <a:lnTo>
                    <a:pt x="9203" y="1908"/>
                  </a:lnTo>
                  <a:lnTo>
                    <a:pt x="9111" y="1855"/>
                  </a:lnTo>
                  <a:lnTo>
                    <a:pt x="9020" y="1795"/>
                  </a:lnTo>
                  <a:lnTo>
                    <a:pt x="8928" y="1729"/>
                  </a:lnTo>
                  <a:lnTo>
                    <a:pt x="8832" y="1660"/>
                  </a:lnTo>
                  <a:lnTo>
                    <a:pt x="8738" y="1582"/>
                  </a:lnTo>
                  <a:lnTo>
                    <a:pt x="8642" y="1499"/>
                  </a:lnTo>
                  <a:lnTo>
                    <a:pt x="8544" y="1413"/>
                  </a:lnTo>
                  <a:lnTo>
                    <a:pt x="8544" y="1413"/>
                  </a:lnTo>
                  <a:lnTo>
                    <a:pt x="8372" y="1247"/>
                  </a:lnTo>
                  <a:lnTo>
                    <a:pt x="8202" y="1081"/>
                  </a:lnTo>
                  <a:lnTo>
                    <a:pt x="8202" y="1081"/>
                  </a:lnTo>
                  <a:lnTo>
                    <a:pt x="8032" y="914"/>
                  </a:lnTo>
                  <a:lnTo>
                    <a:pt x="7864" y="752"/>
                  </a:lnTo>
                  <a:lnTo>
                    <a:pt x="7779" y="673"/>
                  </a:lnTo>
                  <a:lnTo>
                    <a:pt x="7694" y="597"/>
                  </a:lnTo>
                  <a:lnTo>
                    <a:pt x="7611" y="524"/>
                  </a:lnTo>
                  <a:lnTo>
                    <a:pt x="7526" y="454"/>
                  </a:lnTo>
                  <a:lnTo>
                    <a:pt x="7443" y="388"/>
                  </a:lnTo>
                  <a:lnTo>
                    <a:pt x="7358" y="324"/>
                  </a:lnTo>
                  <a:lnTo>
                    <a:pt x="7273" y="266"/>
                  </a:lnTo>
                  <a:lnTo>
                    <a:pt x="7185" y="213"/>
                  </a:lnTo>
                  <a:lnTo>
                    <a:pt x="7144" y="187"/>
                  </a:lnTo>
                  <a:lnTo>
                    <a:pt x="7100" y="164"/>
                  </a:lnTo>
                  <a:lnTo>
                    <a:pt x="7057" y="141"/>
                  </a:lnTo>
                  <a:lnTo>
                    <a:pt x="7013" y="119"/>
                  </a:lnTo>
                  <a:lnTo>
                    <a:pt x="6969" y="100"/>
                  </a:lnTo>
                  <a:lnTo>
                    <a:pt x="6926" y="81"/>
                  </a:lnTo>
                  <a:lnTo>
                    <a:pt x="6880" y="64"/>
                  </a:lnTo>
                  <a:lnTo>
                    <a:pt x="6836" y="49"/>
                  </a:lnTo>
                  <a:lnTo>
                    <a:pt x="6836" y="49"/>
                  </a:lnTo>
                  <a:lnTo>
                    <a:pt x="6791" y="36"/>
                  </a:lnTo>
                  <a:lnTo>
                    <a:pt x="6745" y="27"/>
                  </a:lnTo>
                  <a:lnTo>
                    <a:pt x="6699" y="17"/>
                  </a:lnTo>
                  <a:lnTo>
                    <a:pt x="6651" y="12"/>
                  </a:lnTo>
                  <a:lnTo>
                    <a:pt x="6603" y="8"/>
                  </a:lnTo>
                  <a:lnTo>
                    <a:pt x="6555" y="6"/>
                  </a:lnTo>
                  <a:lnTo>
                    <a:pt x="6507" y="8"/>
                  </a:lnTo>
                  <a:lnTo>
                    <a:pt x="6457" y="10"/>
                  </a:lnTo>
                  <a:lnTo>
                    <a:pt x="6409" y="15"/>
                  </a:lnTo>
                  <a:lnTo>
                    <a:pt x="6359" y="21"/>
                  </a:lnTo>
                  <a:lnTo>
                    <a:pt x="6306" y="30"/>
                  </a:lnTo>
                  <a:lnTo>
                    <a:pt x="6256" y="44"/>
                  </a:lnTo>
                  <a:lnTo>
                    <a:pt x="6204" y="57"/>
                  </a:lnTo>
                  <a:lnTo>
                    <a:pt x="6151" y="72"/>
                  </a:lnTo>
                  <a:lnTo>
                    <a:pt x="6099" y="91"/>
                  </a:lnTo>
                  <a:lnTo>
                    <a:pt x="6047" y="111"/>
                  </a:lnTo>
                  <a:lnTo>
                    <a:pt x="5992" y="134"/>
                  </a:lnTo>
                  <a:lnTo>
                    <a:pt x="5940" y="158"/>
                  </a:lnTo>
                  <a:lnTo>
                    <a:pt x="5883" y="185"/>
                  </a:lnTo>
                  <a:lnTo>
                    <a:pt x="5829" y="213"/>
                  </a:lnTo>
                  <a:lnTo>
                    <a:pt x="5774" y="245"/>
                  </a:lnTo>
                  <a:lnTo>
                    <a:pt x="5717" y="279"/>
                  </a:lnTo>
                  <a:lnTo>
                    <a:pt x="5661" y="313"/>
                  </a:lnTo>
                  <a:lnTo>
                    <a:pt x="5604" y="351"/>
                  </a:lnTo>
                  <a:lnTo>
                    <a:pt x="5547" y="392"/>
                  </a:lnTo>
                  <a:lnTo>
                    <a:pt x="5488" y="433"/>
                  </a:lnTo>
                  <a:lnTo>
                    <a:pt x="5429" y="479"/>
                  </a:lnTo>
                  <a:lnTo>
                    <a:pt x="5371" y="524"/>
                  </a:lnTo>
                  <a:lnTo>
                    <a:pt x="5312" y="573"/>
                  </a:lnTo>
                  <a:lnTo>
                    <a:pt x="5253" y="624"/>
                  </a:lnTo>
                  <a:lnTo>
                    <a:pt x="5192" y="676"/>
                  </a:lnTo>
                  <a:lnTo>
                    <a:pt x="5131" y="731"/>
                  </a:lnTo>
                  <a:lnTo>
                    <a:pt x="5131" y="731"/>
                  </a:lnTo>
                  <a:lnTo>
                    <a:pt x="4960" y="897"/>
                  </a:lnTo>
                  <a:lnTo>
                    <a:pt x="4790" y="1062"/>
                  </a:lnTo>
                  <a:lnTo>
                    <a:pt x="4790" y="1062"/>
                  </a:lnTo>
                  <a:lnTo>
                    <a:pt x="4620" y="1230"/>
                  </a:lnTo>
                  <a:lnTo>
                    <a:pt x="4450" y="1392"/>
                  </a:lnTo>
                  <a:lnTo>
                    <a:pt x="4365" y="1471"/>
                  </a:lnTo>
                  <a:lnTo>
                    <a:pt x="4282" y="1547"/>
                  </a:lnTo>
                  <a:lnTo>
                    <a:pt x="4197" y="1620"/>
                  </a:lnTo>
                  <a:lnTo>
                    <a:pt x="4112" y="1690"/>
                  </a:lnTo>
                  <a:lnTo>
                    <a:pt x="4029" y="1757"/>
                  </a:lnTo>
                  <a:lnTo>
                    <a:pt x="3944" y="1820"/>
                  </a:lnTo>
                  <a:lnTo>
                    <a:pt x="3859" y="1878"/>
                  </a:lnTo>
                  <a:lnTo>
                    <a:pt x="3772" y="1933"/>
                  </a:lnTo>
                  <a:lnTo>
                    <a:pt x="3728" y="1957"/>
                  </a:lnTo>
                  <a:lnTo>
                    <a:pt x="3687" y="1982"/>
                  </a:lnTo>
                  <a:lnTo>
                    <a:pt x="3643" y="2004"/>
                  </a:lnTo>
                  <a:lnTo>
                    <a:pt x="3597" y="2025"/>
                  </a:lnTo>
                  <a:lnTo>
                    <a:pt x="3554" y="2046"/>
                  </a:lnTo>
                  <a:lnTo>
                    <a:pt x="3510" y="2064"/>
                  </a:lnTo>
                  <a:lnTo>
                    <a:pt x="3466" y="2081"/>
                  </a:lnTo>
                  <a:lnTo>
                    <a:pt x="3420" y="2096"/>
                  </a:lnTo>
                  <a:lnTo>
                    <a:pt x="3420" y="2096"/>
                  </a:lnTo>
                  <a:lnTo>
                    <a:pt x="3386" y="2106"/>
                  </a:lnTo>
                  <a:lnTo>
                    <a:pt x="3348" y="2115"/>
                  </a:lnTo>
                  <a:lnTo>
                    <a:pt x="3311" y="2123"/>
                  </a:lnTo>
                  <a:lnTo>
                    <a:pt x="3276" y="2128"/>
                  </a:lnTo>
                  <a:lnTo>
                    <a:pt x="3239" y="2134"/>
                  </a:lnTo>
                  <a:lnTo>
                    <a:pt x="3200" y="2138"/>
                  </a:lnTo>
                  <a:lnTo>
                    <a:pt x="3163" y="2140"/>
                  </a:lnTo>
                  <a:lnTo>
                    <a:pt x="3126" y="2140"/>
                  </a:lnTo>
                  <a:lnTo>
                    <a:pt x="3126" y="2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id="{5020ADB0-F701-49E7-9CC3-8F36CDB6DEF8}"/>
                </a:ext>
              </a:extLst>
            </p:cNvPr>
            <p:cNvSpPr>
              <a:spLocks/>
            </p:cNvSpPr>
            <p:nvPr/>
          </p:nvSpPr>
          <p:spPr bwMode="auto">
            <a:xfrm>
              <a:off x="-3882" y="1264"/>
              <a:ext cx="13690" cy="1134"/>
            </a:xfrm>
            <a:custGeom>
              <a:avLst/>
              <a:gdLst>
                <a:gd name="T0" fmla="*/ 2707 w 13690"/>
                <a:gd name="T1" fmla="*/ 2192 h 2268"/>
                <a:gd name="T2" fmla="*/ 2306 w 13690"/>
                <a:gd name="T3" fmla="*/ 1993 h 2268"/>
                <a:gd name="T4" fmla="*/ 1876 w 13690"/>
                <a:gd name="T5" fmla="*/ 1663 h 2268"/>
                <a:gd name="T6" fmla="*/ 1178 w 13690"/>
                <a:gd name="T7" fmla="*/ 961 h 2268"/>
                <a:gd name="T8" fmla="*/ 430 w 13690"/>
                <a:gd name="T9" fmla="*/ 285 h 2268"/>
                <a:gd name="T10" fmla="*/ 44 w 13690"/>
                <a:gd name="T11" fmla="*/ 74 h 2268"/>
                <a:gd name="T12" fmla="*/ 223 w 13690"/>
                <a:gd name="T13" fmla="*/ 147 h 2268"/>
                <a:gd name="T14" fmla="*/ 770 w 13690"/>
                <a:gd name="T15" fmla="*/ 550 h 2268"/>
                <a:gd name="T16" fmla="*/ 1623 w 13690"/>
                <a:gd name="T17" fmla="*/ 1411 h 2268"/>
                <a:gd name="T18" fmla="*/ 2099 w 13690"/>
                <a:gd name="T19" fmla="*/ 1838 h 2268"/>
                <a:gd name="T20" fmla="*/ 2515 w 13690"/>
                <a:gd name="T21" fmla="*/ 2104 h 2268"/>
                <a:gd name="T22" fmla="*/ 2906 w 13690"/>
                <a:gd name="T23" fmla="*/ 2240 h 2268"/>
                <a:gd name="T24" fmla="*/ 3324 w 13690"/>
                <a:gd name="T25" fmla="*/ 2238 h 2268"/>
                <a:gd name="T26" fmla="*/ 3641 w 13690"/>
                <a:gd name="T27" fmla="*/ 2113 h 2268"/>
                <a:gd name="T28" fmla="*/ 4186 w 13690"/>
                <a:gd name="T29" fmla="*/ 1712 h 2268"/>
                <a:gd name="T30" fmla="*/ 5039 w 13690"/>
                <a:gd name="T31" fmla="*/ 851 h 2268"/>
                <a:gd name="T32" fmla="*/ 5514 w 13690"/>
                <a:gd name="T33" fmla="*/ 424 h 2268"/>
                <a:gd name="T34" fmla="*/ 5933 w 13690"/>
                <a:gd name="T35" fmla="*/ 158 h 2268"/>
                <a:gd name="T36" fmla="*/ 6326 w 13690"/>
                <a:gd name="T37" fmla="*/ 21 h 2268"/>
                <a:gd name="T38" fmla="*/ 6747 w 13690"/>
                <a:gd name="T39" fmla="*/ 23 h 2268"/>
                <a:gd name="T40" fmla="*/ 7065 w 13690"/>
                <a:gd name="T41" fmla="*/ 147 h 2268"/>
                <a:gd name="T42" fmla="*/ 7613 w 13690"/>
                <a:gd name="T43" fmla="*/ 550 h 2268"/>
                <a:gd name="T44" fmla="*/ 8468 w 13690"/>
                <a:gd name="T45" fmla="*/ 1411 h 2268"/>
                <a:gd name="T46" fmla="*/ 8941 w 13690"/>
                <a:gd name="T47" fmla="*/ 1838 h 2268"/>
                <a:gd name="T48" fmla="*/ 9360 w 13690"/>
                <a:gd name="T49" fmla="*/ 2104 h 2268"/>
                <a:gd name="T50" fmla="*/ 9748 w 13690"/>
                <a:gd name="T51" fmla="*/ 2240 h 2268"/>
                <a:gd name="T52" fmla="*/ 10167 w 13690"/>
                <a:gd name="T53" fmla="*/ 2238 h 2268"/>
                <a:gd name="T54" fmla="*/ 10483 w 13690"/>
                <a:gd name="T55" fmla="*/ 2113 h 2268"/>
                <a:gd name="T56" fmla="*/ 11031 w 13690"/>
                <a:gd name="T57" fmla="*/ 1710 h 2268"/>
                <a:gd name="T58" fmla="*/ 11884 w 13690"/>
                <a:gd name="T59" fmla="*/ 851 h 2268"/>
                <a:gd name="T60" fmla="*/ 12357 w 13690"/>
                <a:gd name="T61" fmla="*/ 424 h 2268"/>
                <a:gd name="T62" fmla="*/ 12778 w 13690"/>
                <a:gd name="T63" fmla="*/ 158 h 2268"/>
                <a:gd name="T64" fmla="*/ 13169 w 13690"/>
                <a:gd name="T65" fmla="*/ 21 h 2268"/>
                <a:gd name="T66" fmla="*/ 13590 w 13690"/>
                <a:gd name="T67" fmla="*/ 23 h 2268"/>
                <a:gd name="T68" fmla="*/ 13487 w 13690"/>
                <a:gd name="T69" fmla="*/ 13 h 2268"/>
                <a:gd name="T70" fmla="*/ 13059 w 13690"/>
                <a:gd name="T71" fmla="*/ 55 h 2268"/>
                <a:gd name="T72" fmla="*/ 12680 w 13690"/>
                <a:gd name="T73" fmla="*/ 219 h 2268"/>
                <a:gd name="T74" fmla="*/ 12255 w 13690"/>
                <a:gd name="T75" fmla="*/ 514 h 2268"/>
                <a:gd name="T76" fmla="*/ 11620 w 13690"/>
                <a:gd name="T77" fmla="*/ 1134 h 2268"/>
                <a:gd name="T78" fmla="*/ 10869 w 13690"/>
                <a:gd name="T79" fmla="*/ 1859 h 2268"/>
                <a:gd name="T80" fmla="*/ 10400 w 13690"/>
                <a:gd name="T81" fmla="*/ 2162 h 2268"/>
                <a:gd name="T82" fmla="*/ 10067 w 13690"/>
                <a:gd name="T83" fmla="*/ 2260 h 2268"/>
                <a:gd name="T84" fmla="*/ 9635 w 13690"/>
                <a:gd name="T85" fmla="*/ 2219 h 2268"/>
                <a:gd name="T86" fmla="*/ 9253 w 13690"/>
                <a:gd name="T87" fmla="*/ 2055 h 2268"/>
                <a:gd name="T88" fmla="*/ 8828 w 13690"/>
                <a:gd name="T89" fmla="*/ 1757 h 2268"/>
                <a:gd name="T90" fmla="*/ 8191 w 13690"/>
                <a:gd name="T91" fmla="*/ 1138 h 2268"/>
                <a:gd name="T92" fmla="*/ 7443 w 13690"/>
                <a:gd name="T93" fmla="*/ 413 h 2268"/>
                <a:gd name="T94" fmla="*/ 6976 w 13690"/>
                <a:gd name="T95" fmla="*/ 109 h 2268"/>
                <a:gd name="T96" fmla="*/ 6644 w 13690"/>
                <a:gd name="T97" fmla="*/ 13 h 2268"/>
                <a:gd name="T98" fmla="*/ 6217 w 13690"/>
                <a:gd name="T99" fmla="*/ 55 h 2268"/>
                <a:gd name="T100" fmla="*/ 5835 w 13690"/>
                <a:gd name="T101" fmla="*/ 219 h 2268"/>
                <a:gd name="T102" fmla="*/ 5412 w 13690"/>
                <a:gd name="T103" fmla="*/ 514 h 2268"/>
                <a:gd name="T104" fmla="*/ 4775 w 13690"/>
                <a:gd name="T105" fmla="*/ 1134 h 2268"/>
                <a:gd name="T106" fmla="*/ 4025 w 13690"/>
                <a:gd name="T107" fmla="*/ 1859 h 2268"/>
                <a:gd name="T108" fmla="*/ 3558 w 13690"/>
                <a:gd name="T109" fmla="*/ 2164 h 2268"/>
                <a:gd name="T110" fmla="*/ 3274 w 13690"/>
                <a:gd name="T111" fmla="*/ 2255 h 2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690" h="2268">
                  <a:moveTo>
                    <a:pt x="3117" y="2268"/>
                  </a:moveTo>
                  <a:lnTo>
                    <a:pt x="3117" y="2268"/>
                  </a:lnTo>
                  <a:lnTo>
                    <a:pt x="3050" y="2264"/>
                  </a:lnTo>
                  <a:lnTo>
                    <a:pt x="2984" y="2258"/>
                  </a:lnTo>
                  <a:lnTo>
                    <a:pt x="2914" y="2249"/>
                  </a:lnTo>
                  <a:lnTo>
                    <a:pt x="2847" y="2234"/>
                  </a:lnTo>
                  <a:lnTo>
                    <a:pt x="2777" y="2215"/>
                  </a:lnTo>
                  <a:lnTo>
                    <a:pt x="2707" y="2192"/>
                  </a:lnTo>
                  <a:lnTo>
                    <a:pt x="2635" y="2164"/>
                  </a:lnTo>
                  <a:lnTo>
                    <a:pt x="2563" y="2134"/>
                  </a:lnTo>
                  <a:lnTo>
                    <a:pt x="2563" y="2134"/>
                  </a:lnTo>
                  <a:lnTo>
                    <a:pt x="2513" y="2110"/>
                  </a:lnTo>
                  <a:lnTo>
                    <a:pt x="2461" y="2083"/>
                  </a:lnTo>
                  <a:lnTo>
                    <a:pt x="2410" y="2055"/>
                  </a:lnTo>
                  <a:lnTo>
                    <a:pt x="2358" y="2025"/>
                  </a:lnTo>
                  <a:lnTo>
                    <a:pt x="2306" y="1993"/>
                  </a:lnTo>
                  <a:lnTo>
                    <a:pt x="2253" y="1959"/>
                  </a:lnTo>
                  <a:lnTo>
                    <a:pt x="2199" y="1921"/>
                  </a:lnTo>
                  <a:lnTo>
                    <a:pt x="2147" y="1884"/>
                  </a:lnTo>
                  <a:lnTo>
                    <a:pt x="2092" y="1844"/>
                  </a:lnTo>
                  <a:lnTo>
                    <a:pt x="2040" y="1801"/>
                  </a:lnTo>
                  <a:lnTo>
                    <a:pt x="1985" y="1757"/>
                  </a:lnTo>
                  <a:lnTo>
                    <a:pt x="1931" y="1712"/>
                  </a:lnTo>
                  <a:lnTo>
                    <a:pt x="1876" y="1663"/>
                  </a:lnTo>
                  <a:lnTo>
                    <a:pt x="1819" y="1614"/>
                  </a:lnTo>
                  <a:lnTo>
                    <a:pt x="1708" y="1509"/>
                  </a:lnTo>
                  <a:lnTo>
                    <a:pt x="1708" y="1509"/>
                  </a:lnTo>
                  <a:lnTo>
                    <a:pt x="1616" y="1417"/>
                  </a:lnTo>
                  <a:lnTo>
                    <a:pt x="1527" y="1322"/>
                  </a:lnTo>
                  <a:lnTo>
                    <a:pt x="1346" y="1136"/>
                  </a:lnTo>
                  <a:lnTo>
                    <a:pt x="1346" y="1136"/>
                  </a:lnTo>
                  <a:lnTo>
                    <a:pt x="1178" y="961"/>
                  </a:lnTo>
                  <a:lnTo>
                    <a:pt x="1012" y="793"/>
                  </a:lnTo>
                  <a:lnTo>
                    <a:pt x="929" y="710"/>
                  </a:lnTo>
                  <a:lnTo>
                    <a:pt x="846" y="631"/>
                  </a:lnTo>
                  <a:lnTo>
                    <a:pt x="764" y="556"/>
                  </a:lnTo>
                  <a:lnTo>
                    <a:pt x="681" y="482"/>
                  </a:lnTo>
                  <a:lnTo>
                    <a:pt x="598" y="413"/>
                  </a:lnTo>
                  <a:lnTo>
                    <a:pt x="515" y="347"/>
                  </a:lnTo>
                  <a:lnTo>
                    <a:pt x="430" y="285"/>
                  </a:lnTo>
                  <a:lnTo>
                    <a:pt x="347" y="228"/>
                  </a:lnTo>
                  <a:lnTo>
                    <a:pt x="303" y="202"/>
                  </a:lnTo>
                  <a:lnTo>
                    <a:pt x="260" y="177"/>
                  </a:lnTo>
                  <a:lnTo>
                    <a:pt x="218" y="153"/>
                  </a:lnTo>
                  <a:lnTo>
                    <a:pt x="175" y="130"/>
                  </a:lnTo>
                  <a:lnTo>
                    <a:pt x="131" y="109"/>
                  </a:lnTo>
                  <a:lnTo>
                    <a:pt x="87" y="91"/>
                  </a:lnTo>
                  <a:lnTo>
                    <a:pt x="44" y="74"/>
                  </a:lnTo>
                  <a:lnTo>
                    <a:pt x="0" y="57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48" y="66"/>
                  </a:lnTo>
                  <a:lnTo>
                    <a:pt x="92" y="85"/>
                  </a:lnTo>
                  <a:lnTo>
                    <a:pt x="135" y="104"/>
                  </a:lnTo>
                  <a:lnTo>
                    <a:pt x="179" y="124"/>
                  </a:lnTo>
                  <a:lnTo>
                    <a:pt x="223" y="147"/>
                  </a:lnTo>
                  <a:lnTo>
                    <a:pt x="264" y="172"/>
                  </a:lnTo>
                  <a:lnTo>
                    <a:pt x="308" y="196"/>
                  </a:lnTo>
                  <a:lnTo>
                    <a:pt x="351" y="222"/>
                  </a:lnTo>
                  <a:lnTo>
                    <a:pt x="434" y="279"/>
                  </a:lnTo>
                  <a:lnTo>
                    <a:pt x="519" y="341"/>
                  </a:lnTo>
                  <a:lnTo>
                    <a:pt x="602" y="407"/>
                  </a:lnTo>
                  <a:lnTo>
                    <a:pt x="687" y="477"/>
                  </a:lnTo>
                  <a:lnTo>
                    <a:pt x="770" y="550"/>
                  </a:lnTo>
                  <a:lnTo>
                    <a:pt x="853" y="625"/>
                  </a:lnTo>
                  <a:lnTo>
                    <a:pt x="936" y="705"/>
                  </a:lnTo>
                  <a:lnTo>
                    <a:pt x="1019" y="787"/>
                  </a:lnTo>
                  <a:lnTo>
                    <a:pt x="1185" y="957"/>
                  </a:lnTo>
                  <a:lnTo>
                    <a:pt x="1353" y="1132"/>
                  </a:lnTo>
                  <a:lnTo>
                    <a:pt x="1353" y="1132"/>
                  </a:lnTo>
                  <a:lnTo>
                    <a:pt x="1531" y="1319"/>
                  </a:lnTo>
                  <a:lnTo>
                    <a:pt x="1623" y="1411"/>
                  </a:lnTo>
                  <a:lnTo>
                    <a:pt x="1715" y="1503"/>
                  </a:lnTo>
                  <a:lnTo>
                    <a:pt x="1715" y="1503"/>
                  </a:lnTo>
                  <a:lnTo>
                    <a:pt x="1826" y="1609"/>
                  </a:lnTo>
                  <a:lnTo>
                    <a:pt x="1880" y="1658"/>
                  </a:lnTo>
                  <a:lnTo>
                    <a:pt x="1935" y="1707"/>
                  </a:lnTo>
                  <a:lnTo>
                    <a:pt x="1989" y="1752"/>
                  </a:lnTo>
                  <a:lnTo>
                    <a:pt x="2044" y="1797"/>
                  </a:lnTo>
                  <a:lnTo>
                    <a:pt x="2099" y="1838"/>
                  </a:lnTo>
                  <a:lnTo>
                    <a:pt x="2151" y="1878"/>
                  </a:lnTo>
                  <a:lnTo>
                    <a:pt x="2205" y="1916"/>
                  </a:lnTo>
                  <a:lnTo>
                    <a:pt x="2258" y="1953"/>
                  </a:lnTo>
                  <a:lnTo>
                    <a:pt x="2310" y="1987"/>
                  </a:lnTo>
                  <a:lnTo>
                    <a:pt x="2362" y="2019"/>
                  </a:lnTo>
                  <a:lnTo>
                    <a:pt x="2415" y="2049"/>
                  </a:lnTo>
                  <a:lnTo>
                    <a:pt x="2465" y="2078"/>
                  </a:lnTo>
                  <a:lnTo>
                    <a:pt x="2515" y="2104"/>
                  </a:lnTo>
                  <a:lnTo>
                    <a:pt x="2568" y="2127"/>
                  </a:lnTo>
                  <a:lnTo>
                    <a:pt x="2568" y="2127"/>
                  </a:lnTo>
                  <a:lnTo>
                    <a:pt x="2624" y="2153"/>
                  </a:lnTo>
                  <a:lnTo>
                    <a:pt x="2681" y="2176"/>
                  </a:lnTo>
                  <a:lnTo>
                    <a:pt x="2738" y="2196"/>
                  </a:lnTo>
                  <a:lnTo>
                    <a:pt x="2794" y="2213"/>
                  </a:lnTo>
                  <a:lnTo>
                    <a:pt x="2849" y="2226"/>
                  </a:lnTo>
                  <a:lnTo>
                    <a:pt x="2906" y="2240"/>
                  </a:lnTo>
                  <a:lnTo>
                    <a:pt x="2960" y="2249"/>
                  </a:lnTo>
                  <a:lnTo>
                    <a:pt x="3012" y="2255"/>
                  </a:lnTo>
                  <a:lnTo>
                    <a:pt x="3067" y="2258"/>
                  </a:lnTo>
                  <a:lnTo>
                    <a:pt x="3119" y="2260"/>
                  </a:lnTo>
                  <a:lnTo>
                    <a:pt x="3172" y="2258"/>
                  </a:lnTo>
                  <a:lnTo>
                    <a:pt x="3222" y="2255"/>
                  </a:lnTo>
                  <a:lnTo>
                    <a:pt x="3274" y="2247"/>
                  </a:lnTo>
                  <a:lnTo>
                    <a:pt x="3324" y="2238"/>
                  </a:lnTo>
                  <a:lnTo>
                    <a:pt x="3372" y="2226"/>
                  </a:lnTo>
                  <a:lnTo>
                    <a:pt x="3423" y="2211"/>
                  </a:lnTo>
                  <a:lnTo>
                    <a:pt x="3423" y="2211"/>
                  </a:lnTo>
                  <a:lnTo>
                    <a:pt x="3466" y="2194"/>
                  </a:lnTo>
                  <a:lnTo>
                    <a:pt x="3510" y="2176"/>
                  </a:lnTo>
                  <a:lnTo>
                    <a:pt x="3553" y="2157"/>
                  </a:lnTo>
                  <a:lnTo>
                    <a:pt x="3597" y="2136"/>
                  </a:lnTo>
                  <a:lnTo>
                    <a:pt x="3641" y="2113"/>
                  </a:lnTo>
                  <a:lnTo>
                    <a:pt x="3682" y="2089"/>
                  </a:lnTo>
                  <a:lnTo>
                    <a:pt x="3726" y="2064"/>
                  </a:lnTo>
                  <a:lnTo>
                    <a:pt x="3767" y="2038"/>
                  </a:lnTo>
                  <a:lnTo>
                    <a:pt x="3852" y="1982"/>
                  </a:lnTo>
                  <a:lnTo>
                    <a:pt x="3937" y="1919"/>
                  </a:lnTo>
                  <a:lnTo>
                    <a:pt x="4020" y="1853"/>
                  </a:lnTo>
                  <a:lnTo>
                    <a:pt x="4103" y="1786"/>
                  </a:lnTo>
                  <a:lnTo>
                    <a:pt x="4186" y="1712"/>
                  </a:lnTo>
                  <a:lnTo>
                    <a:pt x="4269" y="1635"/>
                  </a:lnTo>
                  <a:lnTo>
                    <a:pt x="4352" y="1556"/>
                  </a:lnTo>
                  <a:lnTo>
                    <a:pt x="4435" y="1475"/>
                  </a:lnTo>
                  <a:lnTo>
                    <a:pt x="4603" y="1305"/>
                  </a:lnTo>
                  <a:lnTo>
                    <a:pt x="4771" y="1130"/>
                  </a:lnTo>
                  <a:lnTo>
                    <a:pt x="4771" y="1130"/>
                  </a:lnTo>
                  <a:lnTo>
                    <a:pt x="4949" y="944"/>
                  </a:lnTo>
                  <a:lnTo>
                    <a:pt x="5039" y="851"/>
                  </a:lnTo>
                  <a:lnTo>
                    <a:pt x="5131" y="759"/>
                  </a:lnTo>
                  <a:lnTo>
                    <a:pt x="5131" y="759"/>
                  </a:lnTo>
                  <a:lnTo>
                    <a:pt x="5242" y="654"/>
                  </a:lnTo>
                  <a:lnTo>
                    <a:pt x="5296" y="605"/>
                  </a:lnTo>
                  <a:lnTo>
                    <a:pt x="5351" y="556"/>
                  </a:lnTo>
                  <a:lnTo>
                    <a:pt x="5405" y="511"/>
                  </a:lnTo>
                  <a:lnTo>
                    <a:pt x="5460" y="465"/>
                  </a:lnTo>
                  <a:lnTo>
                    <a:pt x="5514" y="424"/>
                  </a:lnTo>
                  <a:lnTo>
                    <a:pt x="5569" y="384"/>
                  </a:lnTo>
                  <a:lnTo>
                    <a:pt x="5621" y="345"/>
                  </a:lnTo>
                  <a:lnTo>
                    <a:pt x="5674" y="309"/>
                  </a:lnTo>
                  <a:lnTo>
                    <a:pt x="5728" y="275"/>
                  </a:lnTo>
                  <a:lnTo>
                    <a:pt x="5778" y="243"/>
                  </a:lnTo>
                  <a:lnTo>
                    <a:pt x="5831" y="213"/>
                  </a:lnTo>
                  <a:lnTo>
                    <a:pt x="5883" y="185"/>
                  </a:lnTo>
                  <a:lnTo>
                    <a:pt x="5933" y="158"/>
                  </a:lnTo>
                  <a:lnTo>
                    <a:pt x="5986" y="134"/>
                  </a:lnTo>
                  <a:lnTo>
                    <a:pt x="5986" y="134"/>
                  </a:lnTo>
                  <a:lnTo>
                    <a:pt x="6042" y="108"/>
                  </a:lnTo>
                  <a:lnTo>
                    <a:pt x="6101" y="85"/>
                  </a:lnTo>
                  <a:lnTo>
                    <a:pt x="6158" y="66"/>
                  </a:lnTo>
                  <a:lnTo>
                    <a:pt x="6215" y="47"/>
                  </a:lnTo>
                  <a:lnTo>
                    <a:pt x="6269" y="34"/>
                  </a:lnTo>
                  <a:lnTo>
                    <a:pt x="6326" y="21"/>
                  </a:lnTo>
                  <a:lnTo>
                    <a:pt x="6380" y="11"/>
                  </a:lnTo>
                  <a:lnTo>
                    <a:pt x="6435" y="6"/>
                  </a:lnTo>
                  <a:lnTo>
                    <a:pt x="6487" y="2"/>
                  </a:lnTo>
                  <a:lnTo>
                    <a:pt x="6542" y="0"/>
                  </a:lnTo>
                  <a:lnTo>
                    <a:pt x="6594" y="2"/>
                  </a:lnTo>
                  <a:lnTo>
                    <a:pt x="6647" y="6"/>
                  </a:lnTo>
                  <a:lnTo>
                    <a:pt x="6697" y="13"/>
                  </a:lnTo>
                  <a:lnTo>
                    <a:pt x="6747" y="23"/>
                  </a:lnTo>
                  <a:lnTo>
                    <a:pt x="6797" y="36"/>
                  </a:lnTo>
                  <a:lnTo>
                    <a:pt x="6847" y="51"/>
                  </a:lnTo>
                  <a:lnTo>
                    <a:pt x="6847" y="51"/>
                  </a:lnTo>
                  <a:lnTo>
                    <a:pt x="6891" y="66"/>
                  </a:lnTo>
                  <a:lnTo>
                    <a:pt x="6934" y="85"/>
                  </a:lnTo>
                  <a:lnTo>
                    <a:pt x="6978" y="104"/>
                  </a:lnTo>
                  <a:lnTo>
                    <a:pt x="7022" y="124"/>
                  </a:lnTo>
                  <a:lnTo>
                    <a:pt x="7065" y="147"/>
                  </a:lnTo>
                  <a:lnTo>
                    <a:pt x="7109" y="172"/>
                  </a:lnTo>
                  <a:lnTo>
                    <a:pt x="7150" y="196"/>
                  </a:lnTo>
                  <a:lnTo>
                    <a:pt x="7194" y="222"/>
                  </a:lnTo>
                  <a:lnTo>
                    <a:pt x="7279" y="281"/>
                  </a:lnTo>
                  <a:lnTo>
                    <a:pt x="7364" y="341"/>
                  </a:lnTo>
                  <a:lnTo>
                    <a:pt x="7447" y="407"/>
                  </a:lnTo>
                  <a:lnTo>
                    <a:pt x="7530" y="477"/>
                  </a:lnTo>
                  <a:lnTo>
                    <a:pt x="7613" y="550"/>
                  </a:lnTo>
                  <a:lnTo>
                    <a:pt x="7698" y="627"/>
                  </a:lnTo>
                  <a:lnTo>
                    <a:pt x="7781" y="706"/>
                  </a:lnTo>
                  <a:lnTo>
                    <a:pt x="7864" y="787"/>
                  </a:lnTo>
                  <a:lnTo>
                    <a:pt x="8029" y="957"/>
                  </a:lnTo>
                  <a:lnTo>
                    <a:pt x="8197" y="1132"/>
                  </a:lnTo>
                  <a:lnTo>
                    <a:pt x="8197" y="1132"/>
                  </a:lnTo>
                  <a:lnTo>
                    <a:pt x="8376" y="1319"/>
                  </a:lnTo>
                  <a:lnTo>
                    <a:pt x="8468" y="1411"/>
                  </a:lnTo>
                  <a:lnTo>
                    <a:pt x="8559" y="1503"/>
                  </a:lnTo>
                  <a:lnTo>
                    <a:pt x="8559" y="1503"/>
                  </a:lnTo>
                  <a:lnTo>
                    <a:pt x="8669" y="1609"/>
                  </a:lnTo>
                  <a:lnTo>
                    <a:pt x="8725" y="1658"/>
                  </a:lnTo>
                  <a:lnTo>
                    <a:pt x="8780" y="1707"/>
                  </a:lnTo>
                  <a:lnTo>
                    <a:pt x="8834" y="1752"/>
                  </a:lnTo>
                  <a:lnTo>
                    <a:pt x="8887" y="1797"/>
                  </a:lnTo>
                  <a:lnTo>
                    <a:pt x="8941" y="1838"/>
                  </a:lnTo>
                  <a:lnTo>
                    <a:pt x="8996" y="1878"/>
                  </a:lnTo>
                  <a:lnTo>
                    <a:pt x="9048" y="1916"/>
                  </a:lnTo>
                  <a:lnTo>
                    <a:pt x="9100" y="1951"/>
                  </a:lnTo>
                  <a:lnTo>
                    <a:pt x="9153" y="1987"/>
                  </a:lnTo>
                  <a:lnTo>
                    <a:pt x="9205" y="2019"/>
                  </a:lnTo>
                  <a:lnTo>
                    <a:pt x="9258" y="2049"/>
                  </a:lnTo>
                  <a:lnTo>
                    <a:pt x="9308" y="2078"/>
                  </a:lnTo>
                  <a:lnTo>
                    <a:pt x="9360" y="2104"/>
                  </a:lnTo>
                  <a:lnTo>
                    <a:pt x="9410" y="2127"/>
                  </a:lnTo>
                  <a:lnTo>
                    <a:pt x="9410" y="2127"/>
                  </a:lnTo>
                  <a:lnTo>
                    <a:pt x="9467" y="2153"/>
                  </a:lnTo>
                  <a:lnTo>
                    <a:pt x="9526" y="2176"/>
                  </a:lnTo>
                  <a:lnTo>
                    <a:pt x="9583" y="2194"/>
                  </a:lnTo>
                  <a:lnTo>
                    <a:pt x="9637" y="2213"/>
                  </a:lnTo>
                  <a:lnTo>
                    <a:pt x="9694" y="2226"/>
                  </a:lnTo>
                  <a:lnTo>
                    <a:pt x="9748" y="2240"/>
                  </a:lnTo>
                  <a:lnTo>
                    <a:pt x="9803" y="2249"/>
                  </a:lnTo>
                  <a:lnTo>
                    <a:pt x="9857" y="2255"/>
                  </a:lnTo>
                  <a:lnTo>
                    <a:pt x="9910" y="2258"/>
                  </a:lnTo>
                  <a:lnTo>
                    <a:pt x="9962" y="2260"/>
                  </a:lnTo>
                  <a:lnTo>
                    <a:pt x="10014" y="2258"/>
                  </a:lnTo>
                  <a:lnTo>
                    <a:pt x="10067" y="2255"/>
                  </a:lnTo>
                  <a:lnTo>
                    <a:pt x="10117" y="2247"/>
                  </a:lnTo>
                  <a:lnTo>
                    <a:pt x="10167" y="2238"/>
                  </a:lnTo>
                  <a:lnTo>
                    <a:pt x="10215" y="2226"/>
                  </a:lnTo>
                  <a:lnTo>
                    <a:pt x="10265" y="2211"/>
                  </a:lnTo>
                  <a:lnTo>
                    <a:pt x="10265" y="2211"/>
                  </a:lnTo>
                  <a:lnTo>
                    <a:pt x="10309" y="2194"/>
                  </a:lnTo>
                  <a:lnTo>
                    <a:pt x="10353" y="2176"/>
                  </a:lnTo>
                  <a:lnTo>
                    <a:pt x="10396" y="2157"/>
                  </a:lnTo>
                  <a:lnTo>
                    <a:pt x="10440" y="2136"/>
                  </a:lnTo>
                  <a:lnTo>
                    <a:pt x="10483" y="2113"/>
                  </a:lnTo>
                  <a:lnTo>
                    <a:pt x="10527" y="2089"/>
                  </a:lnTo>
                  <a:lnTo>
                    <a:pt x="10568" y="2064"/>
                  </a:lnTo>
                  <a:lnTo>
                    <a:pt x="10612" y="2038"/>
                  </a:lnTo>
                  <a:lnTo>
                    <a:pt x="10697" y="1982"/>
                  </a:lnTo>
                  <a:lnTo>
                    <a:pt x="10780" y="1919"/>
                  </a:lnTo>
                  <a:lnTo>
                    <a:pt x="10865" y="1853"/>
                  </a:lnTo>
                  <a:lnTo>
                    <a:pt x="10948" y="1784"/>
                  </a:lnTo>
                  <a:lnTo>
                    <a:pt x="11031" y="1710"/>
                  </a:lnTo>
                  <a:lnTo>
                    <a:pt x="11114" y="1635"/>
                  </a:lnTo>
                  <a:lnTo>
                    <a:pt x="11197" y="1556"/>
                  </a:lnTo>
                  <a:lnTo>
                    <a:pt x="11280" y="1473"/>
                  </a:lnTo>
                  <a:lnTo>
                    <a:pt x="11445" y="1305"/>
                  </a:lnTo>
                  <a:lnTo>
                    <a:pt x="11613" y="1130"/>
                  </a:lnTo>
                  <a:lnTo>
                    <a:pt x="11613" y="1130"/>
                  </a:lnTo>
                  <a:lnTo>
                    <a:pt x="11792" y="944"/>
                  </a:lnTo>
                  <a:lnTo>
                    <a:pt x="11884" y="851"/>
                  </a:lnTo>
                  <a:lnTo>
                    <a:pt x="11973" y="759"/>
                  </a:lnTo>
                  <a:lnTo>
                    <a:pt x="11973" y="759"/>
                  </a:lnTo>
                  <a:lnTo>
                    <a:pt x="12084" y="654"/>
                  </a:lnTo>
                  <a:lnTo>
                    <a:pt x="12141" y="605"/>
                  </a:lnTo>
                  <a:lnTo>
                    <a:pt x="12196" y="556"/>
                  </a:lnTo>
                  <a:lnTo>
                    <a:pt x="12250" y="511"/>
                  </a:lnTo>
                  <a:lnTo>
                    <a:pt x="12305" y="465"/>
                  </a:lnTo>
                  <a:lnTo>
                    <a:pt x="12357" y="424"/>
                  </a:lnTo>
                  <a:lnTo>
                    <a:pt x="12412" y="384"/>
                  </a:lnTo>
                  <a:lnTo>
                    <a:pt x="12464" y="345"/>
                  </a:lnTo>
                  <a:lnTo>
                    <a:pt x="12519" y="309"/>
                  </a:lnTo>
                  <a:lnTo>
                    <a:pt x="12571" y="275"/>
                  </a:lnTo>
                  <a:lnTo>
                    <a:pt x="12623" y="243"/>
                  </a:lnTo>
                  <a:lnTo>
                    <a:pt x="12676" y="213"/>
                  </a:lnTo>
                  <a:lnTo>
                    <a:pt x="12726" y="185"/>
                  </a:lnTo>
                  <a:lnTo>
                    <a:pt x="12778" y="158"/>
                  </a:lnTo>
                  <a:lnTo>
                    <a:pt x="12828" y="134"/>
                  </a:lnTo>
                  <a:lnTo>
                    <a:pt x="12828" y="134"/>
                  </a:lnTo>
                  <a:lnTo>
                    <a:pt x="12887" y="108"/>
                  </a:lnTo>
                  <a:lnTo>
                    <a:pt x="12944" y="85"/>
                  </a:lnTo>
                  <a:lnTo>
                    <a:pt x="13001" y="66"/>
                  </a:lnTo>
                  <a:lnTo>
                    <a:pt x="13057" y="47"/>
                  </a:lnTo>
                  <a:lnTo>
                    <a:pt x="13114" y="34"/>
                  </a:lnTo>
                  <a:lnTo>
                    <a:pt x="13169" y="21"/>
                  </a:lnTo>
                  <a:lnTo>
                    <a:pt x="13223" y="11"/>
                  </a:lnTo>
                  <a:lnTo>
                    <a:pt x="13278" y="6"/>
                  </a:lnTo>
                  <a:lnTo>
                    <a:pt x="13332" y="2"/>
                  </a:lnTo>
                  <a:lnTo>
                    <a:pt x="13384" y="0"/>
                  </a:lnTo>
                  <a:lnTo>
                    <a:pt x="13437" y="2"/>
                  </a:lnTo>
                  <a:lnTo>
                    <a:pt x="13489" y="6"/>
                  </a:lnTo>
                  <a:lnTo>
                    <a:pt x="13539" y="13"/>
                  </a:lnTo>
                  <a:lnTo>
                    <a:pt x="13590" y="23"/>
                  </a:lnTo>
                  <a:lnTo>
                    <a:pt x="13640" y="36"/>
                  </a:lnTo>
                  <a:lnTo>
                    <a:pt x="13690" y="51"/>
                  </a:lnTo>
                  <a:lnTo>
                    <a:pt x="13688" y="57"/>
                  </a:lnTo>
                  <a:lnTo>
                    <a:pt x="13688" y="57"/>
                  </a:lnTo>
                  <a:lnTo>
                    <a:pt x="13638" y="42"/>
                  </a:lnTo>
                  <a:lnTo>
                    <a:pt x="13590" y="30"/>
                  </a:lnTo>
                  <a:lnTo>
                    <a:pt x="13539" y="21"/>
                  </a:lnTo>
                  <a:lnTo>
                    <a:pt x="13487" y="13"/>
                  </a:lnTo>
                  <a:lnTo>
                    <a:pt x="13437" y="10"/>
                  </a:lnTo>
                  <a:lnTo>
                    <a:pt x="13384" y="8"/>
                  </a:lnTo>
                  <a:lnTo>
                    <a:pt x="13332" y="10"/>
                  </a:lnTo>
                  <a:lnTo>
                    <a:pt x="13278" y="13"/>
                  </a:lnTo>
                  <a:lnTo>
                    <a:pt x="13225" y="19"/>
                  </a:lnTo>
                  <a:lnTo>
                    <a:pt x="13171" y="28"/>
                  </a:lnTo>
                  <a:lnTo>
                    <a:pt x="13114" y="40"/>
                  </a:lnTo>
                  <a:lnTo>
                    <a:pt x="13059" y="55"/>
                  </a:lnTo>
                  <a:lnTo>
                    <a:pt x="13003" y="72"/>
                  </a:lnTo>
                  <a:lnTo>
                    <a:pt x="12946" y="92"/>
                  </a:lnTo>
                  <a:lnTo>
                    <a:pt x="12889" y="115"/>
                  </a:lnTo>
                  <a:lnTo>
                    <a:pt x="12833" y="140"/>
                  </a:lnTo>
                  <a:lnTo>
                    <a:pt x="12833" y="140"/>
                  </a:lnTo>
                  <a:lnTo>
                    <a:pt x="12780" y="164"/>
                  </a:lnTo>
                  <a:lnTo>
                    <a:pt x="12730" y="190"/>
                  </a:lnTo>
                  <a:lnTo>
                    <a:pt x="12680" y="219"/>
                  </a:lnTo>
                  <a:lnTo>
                    <a:pt x="12628" y="249"/>
                  </a:lnTo>
                  <a:lnTo>
                    <a:pt x="12575" y="281"/>
                  </a:lnTo>
                  <a:lnTo>
                    <a:pt x="12523" y="315"/>
                  </a:lnTo>
                  <a:lnTo>
                    <a:pt x="12471" y="351"/>
                  </a:lnTo>
                  <a:lnTo>
                    <a:pt x="12416" y="390"/>
                  </a:lnTo>
                  <a:lnTo>
                    <a:pt x="12364" y="430"/>
                  </a:lnTo>
                  <a:lnTo>
                    <a:pt x="12309" y="471"/>
                  </a:lnTo>
                  <a:lnTo>
                    <a:pt x="12255" y="514"/>
                  </a:lnTo>
                  <a:lnTo>
                    <a:pt x="12200" y="561"/>
                  </a:lnTo>
                  <a:lnTo>
                    <a:pt x="12146" y="609"/>
                  </a:lnTo>
                  <a:lnTo>
                    <a:pt x="12091" y="659"/>
                  </a:lnTo>
                  <a:lnTo>
                    <a:pt x="11980" y="763"/>
                  </a:lnTo>
                  <a:lnTo>
                    <a:pt x="11980" y="763"/>
                  </a:lnTo>
                  <a:lnTo>
                    <a:pt x="11888" y="855"/>
                  </a:lnTo>
                  <a:lnTo>
                    <a:pt x="11799" y="949"/>
                  </a:lnTo>
                  <a:lnTo>
                    <a:pt x="11620" y="1134"/>
                  </a:lnTo>
                  <a:lnTo>
                    <a:pt x="11620" y="1134"/>
                  </a:lnTo>
                  <a:lnTo>
                    <a:pt x="11452" y="1309"/>
                  </a:lnTo>
                  <a:lnTo>
                    <a:pt x="11284" y="1479"/>
                  </a:lnTo>
                  <a:lnTo>
                    <a:pt x="11201" y="1560"/>
                  </a:lnTo>
                  <a:lnTo>
                    <a:pt x="11118" y="1641"/>
                  </a:lnTo>
                  <a:lnTo>
                    <a:pt x="11035" y="1716"/>
                  </a:lnTo>
                  <a:lnTo>
                    <a:pt x="10952" y="1789"/>
                  </a:lnTo>
                  <a:lnTo>
                    <a:pt x="10869" y="1859"/>
                  </a:lnTo>
                  <a:lnTo>
                    <a:pt x="10784" y="1925"/>
                  </a:lnTo>
                  <a:lnTo>
                    <a:pt x="10702" y="1987"/>
                  </a:lnTo>
                  <a:lnTo>
                    <a:pt x="10616" y="2044"/>
                  </a:lnTo>
                  <a:lnTo>
                    <a:pt x="10573" y="2070"/>
                  </a:lnTo>
                  <a:lnTo>
                    <a:pt x="10529" y="2096"/>
                  </a:lnTo>
                  <a:lnTo>
                    <a:pt x="10488" y="2119"/>
                  </a:lnTo>
                  <a:lnTo>
                    <a:pt x="10444" y="2142"/>
                  </a:lnTo>
                  <a:lnTo>
                    <a:pt x="10400" y="2162"/>
                  </a:lnTo>
                  <a:lnTo>
                    <a:pt x="10357" y="2183"/>
                  </a:lnTo>
                  <a:lnTo>
                    <a:pt x="10313" y="2200"/>
                  </a:lnTo>
                  <a:lnTo>
                    <a:pt x="10267" y="2217"/>
                  </a:lnTo>
                  <a:lnTo>
                    <a:pt x="10267" y="2217"/>
                  </a:lnTo>
                  <a:lnTo>
                    <a:pt x="10219" y="2232"/>
                  </a:lnTo>
                  <a:lnTo>
                    <a:pt x="10169" y="2245"/>
                  </a:lnTo>
                  <a:lnTo>
                    <a:pt x="10119" y="2255"/>
                  </a:lnTo>
                  <a:lnTo>
                    <a:pt x="10067" y="2260"/>
                  </a:lnTo>
                  <a:lnTo>
                    <a:pt x="10014" y="2266"/>
                  </a:lnTo>
                  <a:lnTo>
                    <a:pt x="9962" y="2266"/>
                  </a:lnTo>
                  <a:lnTo>
                    <a:pt x="9910" y="2266"/>
                  </a:lnTo>
                  <a:lnTo>
                    <a:pt x="9855" y="2262"/>
                  </a:lnTo>
                  <a:lnTo>
                    <a:pt x="9803" y="2255"/>
                  </a:lnTo>
                  <a:lnTo>
                    <a:pt x="9746" y="2245"/>
                  </a:lnTo>
                  <a:lnTo>
                    <a:pt x="9692" y="2234"/>
                  </a:lnTo>
                  <a:lnTo>
                    <a:pt x="9635" y="2219"/>
                  </a:lnTo>
                  <a:lnTo>
                    <a:pt x="9578" y="2202"/>
                  </a:lnTo>
                  <a:lnTo>
                    <a:pt x="9521" y="2181"/>
                  </a:lnTo>
                  <a:lnTo>
                    <a:pt x="9465" y="2159"/>
                  </a:lnTo>
                  <a:lnTo>
                    <a:pt x="9406" y="2134"/>
                  </a:lnTo>
                  <a:lnTo>
                    <a:pt x="9406" y="2134"/>
                  </a:lnTo>
                  <a:lnTo>
                    <a:pt x="9356" y="2110"/>
                  </a:lnTo>
                  <a:lnTo>
                    <a:pt x="9305" y="2083"/>
                  </a:lnTo>
                  <a:lnTo>
                    <a:pt x="9253" y="2055"/>
                  </a:lnTo>
                  <a:lnTo>
                    <a:pt x="9201" y="2025"/>
                  </a:lnTo>
                  <a:lnTo>
                    <a:pt x="9148" y="1993"/>
                  </a:lnTo>
                  <a:lnTo>
                    <a:pt x="9096" y="1959"/>
                  </a:lnTo>
                  <a:lnTo>
                    <a:pt x="9044" y="1921"/>
                  </a:lnTo>
                  <a:lnTo>
                    <a:pt x="8989" y="1884"/>
                  </a:lnTo>
                  <a:lnTo>
                    <a:pt x="8937" y="1844"/>
                  </a:lnTo>
                  <a:lnTo>
                    <a:pt x="8882" y="1801"/>
                  </a:lnTo>
                  <a:lnTo>
                    <a:pt x="8828" y="1757"/>
                  </a:lnTo>
                  <a:lnTo>
                    <a:pt x="8773" y="1712"/>
                  </a:lnTo>
                  <a:lnTo>
                    <a:pt x="8719" y="1663"/>
                  </a:lnTo>
                  <a:lnTo>
                    <a:pt x="8664" y="1614"/>
                  </a:lnTo>
                  <a:lnTo>
                    <a:pt x="8553" y="1509"/>
                  </a:lnTo>
                  <a:lnTo>
                    <a:pt x="8553" y="1509"/>
                  </a:lnTo>
                  <a:lnTo>
                    <a:pt x="8461" y="1417"/>
                  </a:lnTo>
                  <a:lnTo>
                    <a:pt x="8370" y="1322"/>
                  </a:lnTo>
                  <a:lnTo>
                    <a:pt x="8191" y="1138"/>
                  </a:lnTo>
                  <a:lnTo>
                    <a:pt x="8191" y="1138"/>
                  </a:lnTo>
                  <a:lnTo>
                    <a:pt x="8023" y="963"/>
                  </a:lnTo>
                  <a:lnTo>
                    <a:pt x="7857" y="793"/>
                  </a:lnTo>
                  <a:lnTo>
                    <a:pt x="7774" y="712"/>
                  </a:lnTo>
                  <a:lnTo>
                    <a:pt x="7691" y="633"/>
                  </a:lnTo>
                  <a:lnTo>
                    <a:pt x="7608" y="556"/>
                  </a:lnTo>
                  <a:lnTo>
                    <a:pt x="7526" y="482"/>
                  </a:lnTo>
                  <a:lnTo>
                    <a:pt x="7443" y="413"/>
                  </a:lnTo>
                  <a:lnTo>
                    <a:pt x="7358" y="347"/>
                  </a:lnTo>
                  <a:lnTo>
                    <a:pt x="7275" y="286"/>
                  </a:lnTo>
                  <a:lnTo>
                    <a:pt x="7190" y="230"/>
                  </a:lnTo>
                  <a:lnTo>
                    <a:pt x="7148" y="204"/>
                  </a:lnTo>
                  <a:lnTo>
                    <a:pt x="7105" y="177"/>
                  </a:lnTo>
                  <a:lnTo>
                    <a:pt x="7061" y="155"/>
                  </a:lnTo>
                  <a:lnTo>
                    <a:pt x="7017" y="132"/>
                  </a:lnTo>
                  <a:lnTo>
                    <a:pt x="6976" y="109"/>
                  </a:lnTo>
                  <a:lnTo>
                    <a:pt x="6932" y="91"/>
                  </a:lnTo>
                  <a:lnTo>
                    <a:pt x="6886" y="74"/>
                  </a:lnTo>
                  <a:lnTo>
                    <a:pt x="6843" y="57"/>
                  </a:lnTo>
                  <a:lnTo>
                    <a:pt x="6843" y="57"/>
                  </a:lnTo>
                  <a:lnTo>
                    <a:pt x="6795" y="42"/>
                  </a:lnTo>
                  <a:lnTo>
                    <a:pt x="6745" y="30"/>
                  </a:lnTo>
                  <a:lnTo>
                    <a:pt x="6694" y="19"/>
                  </a:lnTo>
                  <a:lnTo>
                    <a:pt x="6644" y="13"/>
                  </a:lnTo>
                  <a:lnTo>
                    <a:pt x="6592" y="10"/>
                  </a:lnTo>
                  <a:lnTo>
                    <a:pt x="6542" y="8"/>
                  </a:lnTo>
                  <a:lnTo>
                    <a:pt x="6487" y="8"/>
                  </a:lnTo>
                  <a:lnTo>
                    <a:pt x="6435" y="13"/>
                  </a:lnTo>
                  <a:lnTo>
                    <a:pt x="6380" y="19"/>
                  </a:lnTo>
                  <a:lnTo>
                    <a:pt x="6326" y="28"/>
                  </a:lnTo>
                  <a:lnTo>
                    <a:pt x="6271" y="40"/>
                  </a:lnTo>
                  <a:lnTo>
                    <a:pt x="6217" y="55"/>
                  </a:lnTo>
                  <a:lnTo>
                    <a:pt x="6160" y="72"/>
                  </a:lnTo>
                  <a:lnTo>
                    <a:pt x="6103" y="92"/>
                  </a:lnTo>
                  <a:lnTo>
                    <a:pt x="6047" y="115"/>
                  </a:lnTo>
                  <a:lnTo>
                    <a:pt x="5988" y="140"/>
                  </a:lnTo>
                  <a:lnTo>
                    <a:pt x="5988" y="140"/>
                  </a:lnTo>
                  <a:lnTo>
                    <a:pt x="5938" y="164"/>
                  </a:lnTo>
                  <a:lnTo>
                    <a:pt x="5887" y="190"/>
                  </a:lnTo>
                  <a:lnTo>
                    <a:pt x="5835" y="219"/>
                  </a:lnTo>
                  <a:lnTo>
                    <a:pt x="5785" y="249"/>
                  </a:lnTo>
                  <a:lnTo>
                    <a:pt x="5733" y="281"/>
                  </a:lnTo>
                  <a:lnTo>
                    <a:pt x="5680" y="315"/>
                  </a:lnTo>
                  <a:lnTo>
                    <a:pt x="5626" y="351"/>
                  </a:lnTo>
                  <a:lnTo>
                    <a:pt x="5573" y="388"/>
                  </a:lnTo>
                  <a:lnTo>
                    <a:pt x="5519" y="430"/>
                  </a:lnTo>
                  <a:lnTo>
                    <a:pt x="5466" y="471"/>
                  </a:lnTo>
                  <a:lnTo>
                    <a:pt x="5412" y="514"/>
                  </a:lnTo>
                  <a:lnTo>
                    <a:pt x="5357" y="561"/>
                  </a:lnTo>
                  <a:lnTo>
                    <a:pt x="5303" y="609"/>
                  </a:lnTo>
                  <a:lnTo>
                    <a:pt x="5248" y="659"/>
                  </a:lnTo>
                  <a:lnTo>
                    <a:pt x="5137" y="763"/>
                  </a:lnTo>
                  <a:lnTo>
                    <a:pt x="5137" y="763"/>
                  </a:lnTo>
                  <a:lnTo>
                    <a:pt x="5045" y="855"/>
                  </a:lnTo>
                  <a:lnTo>
                    <a:pt x="4954" y="949"/>
                  </a:lnTo>
                  <a:lnTo>
                    <a:pt x="4775" y="1134"/>
                  </a:lnTo>
                  <a:lnTo>
                    <a:pt x="4775" y="1134"/>
                  </a:lnTo>
                  <a:lnTo>
                    <a:pt x="4607" y="1309"/>
                  </a:lnTo>
                  <a:lnTo>
                    <a:pt x="4441" y="1479"/>
                  </a:lnTo>
                  <a:lnTo>
                    <a:pt x="4358" y="1562"/>
                  </a:lnTo>
                  <a:lnTo>
                    <a:pt x="4275" y="1641"/>
                  </a:lnTo>
                  <a:lnTo>
                    <a:pt x="4193" y="1716"/>
                  </a:lnTo>
                  <a:lnTo>
                    <a:pt x="4110" y="1789"/>
                  </a:lnTo>
                  <a:lnTo>
                    <a:pt x="4025" y="1859"/>
                  </a:lnTo>
                  <a:lnTo>
                    <a:pt x="3942" y="1925"/>
                  </a:lnTo>
                  <a:lnTo>
                    <a:pt x="3857" y="1987"/>
                  </a:lnTo>
                  <a:lnTo>
                    <a:pt x="3772" y="2044"/>
                  </a:lnTo>
                  <a:lnTo>
                    <a:pt x="3730" y="2070"/>
                  </a:lnTo>
                  <a:lnTo>
                    <a:pt x="3687" y="2096"/>
                  </a:lnTo>
                  <a:lnTo>
                    <a:pt x="3643" y="2119"/>
                  </a:lnTo>
                  <a:lnTo>
                    <a:pt x="3599" y="2142"/>
                  </a:lnTo>
                  <a:lnTo>
                    <a:pt x="3558" y="2164"/>
                  </a:lnTo>
                  <a:lnTo>
                    <a:pt x="3512" y="2183"/>
                  </a:lnTo>
                  <a:lnTo>
                    <a:pt x="3468" y="2200"/>
                  </a:lnTo>
                  <a:lnTo>
                    <a:pt x="3425" y="2217"/>
                  </a:lnTo>
                  <a:lnTo>
                    <a:pt x="3425" y="2217"/>
                  </a:lnTo>
                  <a:lnTo>
                    <a:pt x="3388" y="2228"/>
                  </a:lnTo>
                  <a:lnTo>
                    <a:pt x="3351" y="2240"/>
                  </a:lnTo>
                  <a:lnTo>
                    <a:pt x="3311" y="2247"/>
                  </a:lnTo>
                  <a:lnTo>
                    <a:pt x="3274" y="2255"/>
                  </a:lnTo>
                  <a:lnTo>
                    <a:pt x="3235" y="2260"/>
                  </a:lnTo>
                  <a:lnTo>
                    <a:pt x="3196" y="2264"/>
                  </a:lnTo>
                  <a:lnTo>
                    <a:pt x="3156" y="2266"/>
                  </a:lnTo>
                  <a:lnTo>
                    <a:pt x="3117" y="2268"/>
                  </a:lnTo>
                  <a:lnTo>
                    <a:pt x="3117" y="2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id="{A16B151D-7D64-4DD6-AFEC-E3982B4F47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3991" y="1233"/>
              <a:ext cx="13705" cy="1196"/>
            </a:xfrm>
            <a:custGeom>
              <a:avLst/>
              <a:gdLst>
                <a:gd name="T0" fmla="*/ 2868 w 13705"/>
                <a:gd name="T1" fmla="*/ 2364 h 2392"/>
                <a:gd name="T2" fmla="*/ 2537 w 13705"/>
                <a:gd name="T3" fmla="*/ 2243 h 2392"/>
                <a:gd name="T4" fmla="*/ 2094 w 13705"/>
                <a:gd name="T5" fmla="*/ 1955 h 2392"/>
                <a:gd name="T6" fmla="*/ 1614 w 13705"/>
                <a:gd name="T7" fmla="*/ 1499 h 2392"/>
                <a:gd name="T8" fmla="*/ 838 w 13705"/>
                <a:gd name="T9" fmla="*/ 665 h 2392"/>
                <a:gd name="T10" fmla="*/ 301 w 13705"/>
                <a:gd name="T11" fmla="*/ 215 h 2392"/>
                <a:gd name="T12" fmla="*/ 0 w 13705"/>
                <a:gd name="T13" fmla="*/ 62 h 2392"/>
                <a:gd name="T14" fmla="*/ 220 w 13705"/>
                <a:gd name="T15" fmla="*/ 158 h 2392"/>
                <a:gd name="T16" fmla="*/ 681 w 13705"/>
                <a:gd name="T17" fmla="*/ 503 h 2392"/>
                <a:gd name="T18" fmla="*/ 1337 w 13705"/>
                <a:gd name="T19" fmla="*/ 1187 h 2392"/>
                <a:gd name="T20" fmla="*/ 1985 w 13705"/>
                <a:gd name="T21" fmla="*/ 1855 h 2392"/>
                <a:gd name="T22" fmla="*/ 2397 w 13705"/>
                <a:gd name="T23" fmla="*/ 2158 h 2392"/>
                <a:gd name="T24" fmla="*/ 2790 w 13705"/>
                <a:gd name="T25" fmla="*/ 2335 h 2392"/>
                <a:gd name="T26" fmla="*/ 3193 w 13705"/>
                <a:gd name="T27" fmla="*/ 2381 h 2392"/>
                <a:gd name="T28" fmla="*/ 3512 w 13705"/>
                <a:gd name="T29" fmla="*/ 2294 h 2392"/>
                <a:gd name="T30" fmla="*/ 3852 w 13705"/>
                <a:gd name="T31" fmla="*/ 2089 h 2392"/>
                <a:gd name="T32" fmla="*/ 4428 w 13705"/>
                <a:gd name="T33" fmla="*/ 1558 h 2392"/>
                <a:gd name="T34" fmla="*/ 5137 w 13705"/>
                <a:gd name="T35" fmla="*/ 789 h 2392"/>
                <a:gd name="T36" fmla="*/ 5658 w 13705"/>
                <a:gd name="T37" fmla="*/ 332 h 2392"/>
                <a:gd name="T38" fmla="*/ 6042 w 13705"/>
                <a:gd name="T39" fmla="*/ 111 h 2392"/>
                <a:gd name="T40" fmla="*/ 6446 w 13705"/>
                <a:gd name="T41" fmla="*/ 4 h 2392"/>
                <a:gd name="T42" fmla="*/ 6854 w 13705"/>
                <a:gd name="T43" fmla="*/ 55 h 2392"/>
                <a:gd name="T44" fmla="*/ 7113 w 13705"/>
                <a:gd name="T45" fmla="*/ 183 h 2392"/>
                <a:gd name="T46" fmla="*/ 7613 w 13705"/>
                <a:gd name="T47" fmla="*/ 580 h 2392"/>
                <a:gd name="T48" fmla="*/ 8376 w 13705"/>
                <a:gd name="T49" fmla="*/ 1394 h 2392"/>
                <a:gd name="T50" fmla="*/ 8935 w 13705"/>
                <a:gd name="T51" fmla="*/ 1936 h 2392"/>
                <a:gd name="T52" fmla="*/ 9303 w 13705"/>
                <a:gd name="T53" fmla="*/ 2190 h 2392"/>
                <a:gd name="T54" fmla="*/ 9698 w 13705"/>
                <a:gd name="T55" fmla="*/ 2351 h 2392"/>
                <a:gd name="T56" fmla="*/ 10102 w 13705"/>
                <a:gd name="T57" fmla="*/ 2375 h 2392"/>
                <a:gd name="T58" fmla="*/ 10407 w 13705"/>
                <a:gd name="T59" fmla="*/ 2273 h 2392"/>
                <a:gd name="T60" fmla="*/ 10787 w 13705"/>
                <a:gd name="T61" fmla="*/ 2023 h 2392"/>
                <a:gd name="T62" fmla="*/ 11443 w 13705"/>
                <a:gd name="T63" fmla="*/ 1382 h 2392"/>
                <a:gd name="T64" fmla="*/ 12071 w 13705"/>
                <a:gd name="T65" fmla="*/ 703 h 2392"/>
                <a:gd name="T66" fmla="*/ 12562 w 13705"/>
                <a:gd name="T67" fmla="*/ 296 h 2392"/>
                <a:gd name="T68" fmla="*/ 12950 w 13705"/>
                <a:gd name="T69" fmla="*/ 89 h 2392"/>
                <a:gd name="T70" fmla="*/ 13354 w 13705"/>
                <a:gd name="T71" fmla="*/ 0 h 2392"/>
                <a:gd name="T72" fmla="*/ 13701 w 13705"/>
                <a:gd name="T73" fmla="*/ 62 h 2392"/>
                <a:gd name="T74" fmla="*/ 13354 w 13705"/>
                <a:gd name="T75" fmla="*/ 8 h 2392"/>
                <a:gd name="T76" fmla="*/ 12950 w 13705"/>
                <a:gd name="T77" fmla="*/ 94 h 2392"/>
                <a:gd name="T78" fmla="*/ 12566 w 13705"/>
                <a:gd name="T79" fmla="*/ 301 h 2392"/>
                <a:gd name="T80" fmla="*/ 12078 w 13705"/>
                <a:gd name="T81" fmla="*/ 708 h 2392"/>
                <a:gd name="T82" fmla="*/ 11450 w 13705"/>
                <a:gd name="T83" fmla="*/ 1386 h 2392"/>
                <a:gd name="T84" fmla="*/ 10791 w 13705"/>
                <a:gd name="T85" fmla="*/ 2028 h 2392"/>
                <a:gd name="T86" fmla="*/ 10409 w 13705"/>
                <a:gd name="T87" fmla="*/ 2279 h 2392"/>
                <a:gd name="T88" fmla="*/ 10160 w 13705"/>
                <a:gd name="T89" fmla="*/ 2371 h 2392"/>
                <a:gd name="T90" fmla="*/ 9912 w 13705"/>
                <a:gd name="T91" fmla="*/ 2390 h 2392"/>
                <a:gd name="T92" fmla="*/ 9576 w 13705"/>
                <a:gd name="T93" fmla="*/ 2322 h 2392"/>
                <a:gd name="T94" fmla="*/ 9251 w 13705"/>
                <a:gd name="T95" fmla="*/ 2168 h 2392"/>
                <a:gd name="T96" fmla="*/ 8706 w 13705"/>
                <a:gd name="T97" fmla="*/ 1746 h 2392"/>
                <a:gd name="T98" fmla="*/ 8182 w 13705"/>
                <a:gd name="T99" fmla="*/ 1192 h 2392"/>
                <a:gd name="T100" fmla="*/ 7445 w 13705"/>
                <a:gd name="T101" fmla="*/ 437 h 2392"/>
                <a:gd name="T102" fmla="*/ 7024 w 13705"/>
                <a:gd name="T103" fmla="*/ 141 h 2392"/>
                <a:gd name="T104" fmla="*/ 6736 w 13705"/>
                <a:gd name="T105" fmla="*/ 28 h 2392"/>
                <a:gd name="T106" fmla="*/ 6330 w 13705"/>
                <a:gd name="T107" fmla="*/ 26 h 2392"/>
                <a:gd name="T108" fmla="*/ 5933 w 13705"/>
                <a:gd name="T109" fmla="*/ 171 h 2392"/>
                <a:gd name="T110" fmla="*/ 5560 w 13705"/>
                <a:gd name="T111" fmla="*/ 414 h 2392"/>
                <a:gd name="T112" fmla="*/ 5045 w 13705"/>
                <a:gd name="T113" fmla="*/ 895 h 2392"/>
                <a:gd name="T114" fmla="*/ 4271 w 13705"/>
                <a:gd name="T115" fmla="*/ 1731 h 2392"/>
                <a:gd name="T116" fmla="*/ 3730 w 13705"/>
                <a:gd name="T117" fmla="*/ 2181 h 2392"/>
                <a:gd name="T118" fmla="*/ 3429 w 13705"/>
                <a:gd name="T119" fmla="*/ 2335 h 2392"/>
                <a:gd name="T120" fmla="*/ 3189 w 13705"/>
                <a:gd name="T121" fmla="*/ 2388 h 2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705" h="2392">
                  <a:moveTo>
                    <a:pt x="3108" y="2392"/>
                  </a:moveTo>
                  <a:lnTo>
                    <a:pt x="3108" y="2392"/>
                  </a:lnTo>
                  <a:lnTo>
                    <a:pt x="3060" y="2392"/>
                  </a:lnTo>
                  <a:lnTo>
                    <a:pt x="3012" y="2388"/>
                  </a:lnTo>
                  <a:lnTo>
                    <a:pt x="2964" y="2383"/>
                  </a:lnTo>
                  <a:lnTo>
                    <a:pt x="2916" y="2373"/>
                  </a:lnTo>
                  <a:lnTo>
                    <a:pt x="2868" y="2364"/>
                  </a:lnTo>
                  <a:lnTo>
                    <a:pt x="2820" y="2352"/>
                  </a:lnTo>
                  <a:lnTo>
                    <a:pt x="2772" y="2337"/>
                  </a:lnTo>
                  <a:lnTo>
                    <a:pt x="2724" y="2322"/>
                  </a:lnTo>
                  <a:lnTo>
                    <a:pt x="2677" y="2305"/>
                  </a:lnTo>
                  <a:lnTo>
                    <a:pt x="2631" y="2286"/>
                  </a:lnTo>
                  <a:lnTo>
                    <a:pt x="2583" y="2266"/>
                  </a:lnTo>
                  <a:lnTo>
                    <a:pt x="2537" y="2243"/>
                  </a:lnTo>
                  <a:lnTo>
                    <a:pt x="2491" y="2219"/>
                  </a:lnTo>
                  <a:lnTo>
                    <a:pt x="2445" y="2194"/>
                  </a:lnTo>
                  <a:lnTo>
                    <a:pt x="2399" y="2168"/>
                  </a:lnTo>
                  <a:lnTo>
                    <a:pt x="2354" y="2140"/>
                  </a:lnTo>
                  <a:lnTo>
                    <a:pt x="2266" y="2081"/>
                  </a:lnTo>
                  <a:lnTo>
                    <a:pt x="2179" y="2019"/>
                  </a:lnTo>
                  <a:lnTo>
                    <a:pt x="2094" y="1955"/>
                  </a:lnTo>
                  <a:lnTo>
                    <a:pt x="2011" y="1885"/>
                  </a:lnTo>
                  <a:lnTo>
                    <a:pt x="1933" y="1816"/>
                  </a:lnTo>
                  <a:lnTo>
                    <a:pt x="1854" y="1746"/>
                  </a:lnTo>
                  <a:lnTo>
                    <a:pt x="1782" y="1674"/>
                  </a:lnTo>
                  <a:lnTo>
                    <a:pt x="1710" y="1603"/>
                  </a:lnTo>
                  <a:lnTo>
                    <a:pt x="1710" y="1603"/>
                  </a:lnTo>
                  <a:lnTo>
                    <a:pt x="1614" y="1499"/>
                  </a:lnTo>
                  <a:lnTo>
                    <a:pt x="1518" y="1398"/>
                  </a:lnTo>
                  <a:lnTo>
                    <a:pt x="1331" y="1190"/>
                  </a:lnTo>
                  <a:lnTo>
                    <a:pt x="1331" y="1190"/>
                  </a:lnTo>
                  <a:lnTo>
                    <a:pt x="1165" y="1008"/>
                  </a:lnTo>
                  <a:lnTo>
                    <a:pt x="1001" y="833"/>
                  </a:lnTo>
                  <a:lnTo>
                    <a:pt x="921" y="748"/>
                  </a:lnTo>
                  <a:lnTo>
                    <a:pt x="838" y="665"/>
                  </a:lnTo>
                  <a:lnTo>
                    <a:pt x="757" y="584"/>
                  </a:lnTo>
                  <a:lnTo>
                    <a:pt x="674" y="509"/>
                  </a:lnTo>
                  <a:lnTo>
                    <a:pt x="593" y="435"/>
                  </a:lnTo>
                  <a:lnTo>
                    <a:pt x="510" y="367"/>
                  </a:lnTo>
                  <a:lnTo>
                    <a:pt x="428" y="303"/>
                  </a:lnTo>
                  <a:lnTo>
                    <a:pt x="343" y="243"/>
                  </a:lnTo>
                  <a:lnTo>
                    <a:pt x="301" y="215"/>
                  </a:lnTo>
                  <a:lnTo>
                    <a:pt x="260" y="188"/>
                  </a:lnTo>
                  <a:lnTo>
                    <a:pt x="216" y="164"/>
                  </a:lnTo>
                  <a:lnTo>
                    <a:pt x="172" y="141"/>
                  </a:lnTo>
                  <a:lnTo>
                    <a:pt x="131" y="119"/>
                  </a:lnTo>
                  <a:lnTo>
                    <a:pt x="87" y="98"/>
                  </a:lnTo>
                  <a:lnTo>
                    <a:pt x="44" y="79"/>
                  </a:lnTo>
                  <a:lnTo>
                    <a:pt x="0" y="62"/>
                  </a:lnTo>
                  <a:lnTo>
                    <a:pt x="2" y="55"/>
                  </a:lnTo>
                  <a:lnTo>
                    <a:pt x="2" y="55"/>
                  </a:lnTo>
                  <a:lnTo>
                    <a:pt x="46" y="73"/>
                  </a:lnTo>
                  <a:lnTo>
                    <a:pt x="89" y="92"/>
                  </a:lnTo>
                  <a:lnTo>
                    <a:pt x="133" y="113"/>
                  </a:lnTo>
                  <a:lnTo>
                    <a:pt x="177" y="134"/>
                  </a:lnTo>
                  <a:lnTo>
                    <a:pt x="220" y="158"/>
                  </a:lnTo>
                  <a:lnTo>
                    <a:pt x="262" y="183"/>
                  </a:lnTo>
                  <a:lnTo>
                    <a:pt x="305" y="209"/>
                  </a:lnTo>
                  <a:lnTo>
                    <a:pt x="347" y="237"/>
                  </a:lnTo>
                  <a:lnTo>
                    <a:pt x="432" y="298"/>
                  </a:lnTo>
                  <a:lnTo>
                    <a:pt x="515" y="362"/>
                  </a:lnTo>
                  <a:lnTo>
                    <a:pt x="598" y="429"/>
                  </a:lnTo>
                  <a:lnTo>
                    <a:pt x="681" y="503"/>
                  </a:lnTo>
                  <a:lnTo>
                    <a:pt x="761" y="580"/>
                  </a:lnTo>
                  <a:lnTo>
                    <a:pt x="844" y="659"/>
                  </a:lnTo>
                  <a:lnTo>
                    <a:pt x="925" y="742"/>
                  </a:lnTo>
                  <a:lnTo>
                    <a:pt x="1008" y="827"/>
                  </a:lnTo>
                  <a:lnTo>
                    <a:pt x="1171" y="1004"/>
                  </a:lnTo>
                  <a:lnTo>
                    <a:pt x="1337" y="1187"/>
                  </a:lnTo>
                  <a:lnTo>
                    <a:pt x="1337" y="1187"/>
                  </a:lnTo>
                  <a:lnTo>
                    <a:pt x="1525" y="1392"/>
                  </a:lnTo>
                  <a:lnTo>
                    <a:pt x="1621" y="1495"/>
                  </a:lnTo>
                  <a:lnTo>
                    <a:pt x="1717" y="1597"/>
                  </a:lnTo>
                  <a:lnTo>
                    <a:pt x="1717" y="1597"/>
                  </a:lnTo>
                  <a:lnTo>
                    <a:pt x="1802" y="1684"/>
                  </a:lnTo>
                  <a:lnTo>
                    <a:pt x="1891" y="1770"/>
                  </a:lnTo>
                  <a:lnTo>
                    <a:pt x="1985" y="1855"/>
                  </a:lnTo>
                  <a:lnTo>
                    <a:pt x="2083" y="1936"/>
                  </a:lnTo>
                  <a:lnTo>
                    <a:pt x="2133" y="1976"/>
                  </a:lnTo>
                  <a:lnTo>
                    <a:pt x="2186" y="2015"/>
                  </a:lnTo>
                  <a:lnTo>
                    <a:pt x="2238" y="2053"/>
                  </a:lnTo>
                  <a:lnTo>
                    <a:pt x="2290" y="2089"/>
                  </a:lnTo>
                  <a:lnTo>
                    <a:pt x="2343" y="2125"/>
                  </a:lnTo>
                  <a:lnTo>
                    <a:pt x="2397" y="2158"/>
                  </a:lnTo>
                  <a:lnTo>
                    <a:pt x="2452" y="2190"/>
                  </a:lnTo>
                  <a:lnTo>
                    <a:pt x="2506" y="2219"/>
                  </a:lnTo>
                  <a:lnTo>
                    <a:pt x="2563" y="2247"/>
                  </a:lnTo>
                  <a:lnTo>
                    <a:pt x="2620" y="2273"/>
                  </a:lnTo>
                  <a:lnTo>
                    <a:pt x="2674" y="2296"/>
                  </a:lnTo>
                  <a:lnTo>
                    <a:pt x="2733" y="2317"/>
                  </a:lnTo>
                  <a:lnTo>
                    <a:pt x="2790" y="2335"/>
                  </a:lnTo>
                  <a:lnTo>
                    <a:pt x="2847" y="2352"/>
                  </a:lnTo>
                  <a:lnTo>
                    <a:pt x="2903" y="2364"/>
                  </a:lnTo>
                  <a:lnTo>
                    <a:pt x="2962" y="2375"/>
                  </a:lnTo>
                  <a:lnTo>
                    <a:pt x="3019" y="2381"/>
                  </a:lnTo>
                  <a:lnTo>
                    <a:pt x="3078" y="2384"/>
                  </a:lnTo>
                  <a:lnTo>
                    <a:pt x="3137" y="2384"/>
                  </a:lnTo>
                  <a:lnTo>
                    <a:pt x="3193" y="2381"/>
                  </a:lnTo>
                  <a:lnTo>
                    <a:pt x="3252" y="2375"/>
                  </a:lnTo>
                  <a:lnTo>
                    <a:pt x="3309" y="2364"/>
                  </a:lnTo>
                  <a:lnTo>
                    <a:pt x="3368" y="2349"/>
                  </a:lnTo>
                  <a:lnTo>
                    <a:pt x="3425" y="2330"/>
                  </a:lnTo>
                  <a:lnTo>
                    <a:pt x="3425" y="2330"/>
                  </a:lnTo>
                  <a:lnTo>
                    <a:pt x="3468" y="2313"/>
                  </a:lnTo>
                  <a:lnTo>
                    <a:pt x="3512" y="2294"/>
                  </a:lnTo>
                  <a:lnTo>
                    <a:pt x="3556" y="2273"/>
                  </a:lnTo>
                  <a:lnTo>
                    <a:pt x="3599" y="2251"/>
                  </a:lnTo>
                  <a:lnTo>
                    <a:pt x="3641" y="2226"/>
                  </a:lnTo>
                  <a:lnTo>
                    <a:pt x="3684" y="2202"/>
                  </a:lnTo>
                  <a:lnTo>
                    <a:pt x="3726" y="2175"/>
                  </a:lnTo>
                  <a:lnTo>
                    <a:pt x="3769" y="2147"/>
                  </a:lnTo>
                  <a:lnTo>
                    <a:pt x="3852" y="2089"/>
                  </a:lnTo>
                  <a:lnTo>
                    <a:pt x="3935" y="2025"/>
                  </a:lnTo>
                  <a:lnTo>
                    <a:pt x="4018" y="1955"/>
                  </a:lnTo>
                  <a:lnTo>
                    <a:pt x="4101" y="1882"/>
                  </a:lnTo>
                  <a:lnTo>
                    <a:pt x="4184" y="1806"/>
                  </a:lnTo>
                  <a:lnTo>
                    <a:pt x="4264" y="1727"/>
                  </a:lnTo>
                  <a:lnTo>
                    <a:pt x="4347" y="1644"/>
                  </a:lnTo>
                  <a:lnTo>
                    <a:pt x="4428" y="1558"/>
                  </a:lnTo>
                  <a:lnTo>
                    <a:pt x="4592" y="1382"/>
                  </a:lnTo>
                  <a:lnTo>
                    <a:pt x="4757" y="1200"/>
                  </a:lnTo>
                  <a:lnTo>
                    <a:pt x="4757" y="1200"/>
                  </a:lnTo>
                  <a:lnTo>
                    <a:pt x="4945" y="994"/>
                  </a:lnTo>
                  <a:lnTo>
                    <a:pt x="5039" y="891"/>
                  </a:lnTo>
                  <a:lnTo>
                    <a:pt x="5137" y="789"/>
                  </a:lnTo>
                  <a:lnTo>
                    <a:pt x="5137" y="789"/>
                  </a:lnTo>
                  <a:lnTo>
                    <a:pt x="5222" y="703"/>
                  </a:lnTo>
                  <a:lnTo>
                    <a:pt x="5311" y="616"/>
                  </a:lnTo>
                  <a:lnTo>
                    <a:pt x="5405" y="531"/>
                  </a:lnTo>
                  <a:lnTo>
                    <a:pt x="5506" y="448"/>
                  </a:lnTo>
                  <a:lnTo>
                    <a:pt x="5556" y="409"/>
                  </a:lnTo>
                  <a:lnTo>
                    <a:pt x="5606" y="369"/>
                  </a:lnTo>
                  <a:lnTo>
                    <a:pt x="5658" y="332"/>
                  </a:lnTo>
                  <a:lnTo>
                    <a:pt x="5713" y="296"/>
                  </a:lnTo>
                  <a:lnTo>
                    <a:pt x="5765" y="260"/>
                  </a:lnTo>
                  <a:lnTo>
                    <a:pt x="5820" y="226"/>
                  </a:lnTo>
                  <a:lnTo>
                    <a:pt x="5874" y="196"/>
                  </a:lnTo>
                  <a:lnTo>
                    <a:pt x="5931" y="166"/>
                  </a:lnTo>
                  <a:lnTo>
                    <a:pt x="5986" y="138"/>
                  </a:lnTo>
                  <a:lnTo>
                    <a:pt x="6042" y="111"/>
                  </a:lnTo>
                  <a:lnTo>
                    <a:pt x="6099" y="89"/>
                  </a:lnTo>
                  <a:lnTo>
                    <a:pt x="6156" y="68"/>
                  </a:lnTo>
                  <a:lnTo>
                    <a:pt x="6215" y="49"/>
                  </a:lnTo>
                  <a:lnTo>
                    <a:pt x="6271" y="32"/>
                  </a:lnTo>
                  <a:lnTo>
                    <a:pt x="6330" y="19"/>
                  </a:lnTo>
                  <a:lnTo>
                    <a:pt x="6387" y="9"/>
                  </a:lnTo>
                  <a:lnTo>
                    <a:pt x="6446" y="4"/>
                  </a:lnTo>
                  <a:lnTo>
                    <a:pt x="6505" y="0"/>
                  </a:lnTo>
                  <a:lnTo>
                    <a:pt x="6564" y="0"/>
                  </a:lnTo>
                  <a:lnTo>
                    <a:pt x="6620" y="4"/>
                  </a:lnTo>
                  <a:lnTo>
                    <a:pt x="6679" y="9"/>
                  </a:lnTo>
                  <a:lnTo>
                    <a:pt x="6738" y="21"/>
                  </a:lnTo>
                  <a:lnTo>
                    <a:pt x="6795" y="36"/>
                  </a:lnTo>
                  <a:lnTo>
                    <a:pt x="6854" y="55"/>
                  </a:lnTo>
                  <a:lnTo>
                    <a:pt x="6854" y="55"/>
                  </a:lnTo>
                  <a:lnTo>
                    <a:pt x="6897" y="73"/>
                  </a:lnTo>
                  <a:lnTo>
                    <a:pt x="6941" y="92"/>
                  </a:lnTo>
                  <a:lnTo>
                    <a:pt x="6985" y="113"/>
                  </a:lnTo>
                  <a:lnTo>
                    <a:pt x="7028" y="134"/>
                  </a:lnTo>
                  <a:lnTo>
                    <a:pt x="7072" y="158"/>
                  </a:lnTo>
                  <a:lnTo>
                    <a:pt x="7113" y="183"/>
                  </a:lnTo>
                  <a:lnTo>
                    <a:pt x="7157" y="209"/>
                  </a:lnTo>
                  <a:lnTo>
                    <a:pt x="7198" y="237"/>
                  </a:lnTo>
                  <a:lnTo>
                    <a:pt x="7283" y="298"/>
                  </a:lnTo>
                  <a:lnTo>
                    <a:pt x="7366" y="362"/>
                  </a:lnTo>
                  <a:lnTo>
                    <a:pt x="7449" y="431"/>
                  </a:lnTo>
                  <a:lnTo>
                    <a:pt x="7532" y="503"/>
                  </a:lnTo>
                  <a:lnTo>
                    <a:pt x="7613" y="580"/>
                  </a:lnTo>
                  <a:lnTo>
                    <a:pt x="7696" y="659"/>
                  </a:lnTo>
                  <a:lnTo>
                    <a:pt x="7779" y="742"/>
                  </a:lnTo>
                  <a:lnTo>
                    <a:pt x="7859" y="829"/>
                  </a:lnTo>
                  <a:lnTo>
                    <a:pt x="8023" y="1004"/>
                  </a:lnTo>
                  <a:lnTo>
                    <a:pt x="8189" y="1187"/>
                  </a:lnTo>
                  <a:lnTo>
                    <a:pt x="8189" y="1187"/>
                  </a:lnTo>
                  <a:lnTo>
                    <a:pt x="8376" y="1394"/>
                  </a:lnTo>
                  <a:lnTo>
                    <a:pt x="8472" y="1495"/>
                  </a:lnTo>
                  <a:lnTo>
                    <a:pt x="8568" y="1597"/>
                  </a:lnTo>
                  <a:lnTo>
                    <a:pt x="8568" y="1597"/>
                  </a:lnTo>
                  <a:lnTo>
                    <a:pt x="8653" y="1684"/>
                  </a:lnTo>
                  <a:lnTo>
                    <a:pt x="8743" y="1770"/>
                  </a:lnTo>
                  <a:lnTo>
                    <a:pt x="8836" y="1853"/>
                  </a:lnTo>
                  <a:lnTo>
                    <a:pt x="8935" y="1936"/>
                  </a:lnTo>
                  <a:lnTo>
                    <a:pt x="8985" y="1976"/>
                  </a:lnTo>
                  <a:lnTo>
                    <a:pt x="9037" y="2015"/>
                  </a:lnTo>
                  <a:lnTo>
                    <a:pt x="9087" y="2053"/>
                  </a:lnTo>
                  <a:lnTo>
                    <a:pt x="9142" y="2089"/>
                  </a:lnTo>
                  <a:lnTo>
                    <a:pt x="9194" y="2125"/>
                  </a:lnTo>
                  <a:lnTo>
                    <a:pt x="9249" y="2158"/>
                  </a:lnTo>
                  <a:lnTo>
                    <a:pt x="9303" y="2190"/>
                  </a:lnTo>
                  <a:lnTo>
                    <a:pt x="9358" y="2219"/>
                  </a:lnTo>
                  <a:lnTo>
                    <a:pt x="9414" y="2247"/>
                  </a:lnTo>
                  <a:lnTo>
                    <a:pt x="9469" y="2273"/>
                  </a:lnTo>
                  <a:lnTo>
                    <a:pt x="9526" y="2296"/>
                  </a:lnTo>
                  <a:lnTo>
                    <a:pt x="9582" y="2317"/>
                  </a:lnTo>
                  <a:lnTo>
                    <a:pt x="9639" y="2335"/>
                  </a:lnTo>
                  <a:lnTo>
                    <a:pt x="9698" y="2351"/>
                  </a:lnTo>
                  <a:lnTo>
                    <a:pt x="9755" y="2364"/>
                  </a:lnTo>
                  <a:lnTo>
                    <a:pt x="9814" y="2375"/>
                  </a:lnTo>
                  <a:lnTo>
                    <a:pt x="9870" y="2381"/>
                  </a:lnTo>
                  <a:lnTo>
                    <a:pt x="9929" y="2384"/>
                  </a:lnTo>
                  <a:lnTo>
                    <a:pt x="9986" y="2384"/>
                  </a:lnTo>
                  <a:lnTo>
                    <a:pt x="10045" y="2381"/>
                  </a:lnTo>
                  <a:lnTo>
                    <a:pt x="10102" y="2375"/>
                  </a:lnTo>
                  <a:lnTo>
                    <a:pt x="10160" y="2364"/>
                  </a:lnTo>
                  <a:lnTo>
                    <a:pt x="10217" y="2349"/>
                  </a:lnTo>
                  <a:lnTo>
                    <a:pt x="10276" y="2330"/>
                  </a:lnTo>
                  <a:lnTo>
                    <a:pt x="10276" y="2330"/>
                  </a:lnTo>
                  <a:lnTo>
                    <a:pt x="10320" y="2313"/>
                  </a:lnTo>
                  <a:lnTo>
                    <a:pt x="10363" y="2292"/>
                  </a:lnTo>
                  <a:lnTo>
                    <a:pt x="10407" y="2273"/>
                  </a:lnTo>
                  <a:lnTo>
                    <a:pt x="10448" y="2251"/>
                  </a:lnTo>
                  <a:lnTo>
                    <a:pt x="10492" y="2226"/>
                  </a:lnTo>
                  <a:lnTo>
                    <a:pt x="10536" y="2202"/>
                  </a:lnTo>
                  <a:lnTo>
                    <a:pt x="10577" y="2175"/>
                  </a:lnTo>
                  <a:lnTo>
                    <a:pt x="10619" y="2147"/>
                  </a:lnTo>
                  <a:lnTo>
                    <a:pt x="10704" y="2089"/>
                  </a:lnTo>
                  <a:lnTo>
                    <a:pt x="10787" y="2023"/>
                  </a:lnTo>
                  <a:lnTo>
                    <a:pt x="10869" y="1955"/>
                  </a:lnTo>
                  <a:lnTo>
                    <a:pt x="10952" y="1882"/>
                  </a:lnTo>
                  <a:lnTo>
                    <a:pt x="11033" y="1806"/>
                  </a:lnTo>
                  <a:lnTo>
                    <a:pt x="11116" y="1725"/>
                  </a:lnTo>
                  <a:lnTo>
                    <a:pt x="11197" y="1642"/>
                  </a:lnTo>
                  <a:lnTo>
                    <a:pt x="11279" y="1558"/>
                  </a:lnTo>
                  <a:lnTo>
                    <a:pt x="11443" y="1382"/>
                  </a:lnTo>
                  <a:lnTo>
                    <a:pt x="11609" y="1200"/>
                  </a:lnTo>
                  <a:lnTo>
                    <a:pt x="11609" y="1200"/>
                  </a:lnTo>
                  <a:lnTo>
                    <a:pt x="11796" y="994"/>
                  </a:lnTo>
                  <a:lnTo>
                    <a:pt x="11890" y="891"/>
                  </a:lnTo>
                  <a:lnTo>
                    <a:pt x="11986" y="789"/>
                  </a:lnTo>
                  <a:lnTo>
                    <a:pt x="11986" y="789"/>
                  </a:lnTo>
                  <a:lnTo>
                    <a:pt x="12071" y="703"/>
                  </a:lnTo>
                  <a:lnTo>
                    <a:pt x="12163" y="616"/>
                  </a:lnTo>
                  <a:lnTo>
                    <a:pt x="12257" y="531"/>
                  </a:lnTo>
                  <a:lnTo>
                    <a:pt x="12355" y="448"/>
                  </a:lnTo>
                  <a:lnTo>
                    <a:pt x="12405" y="409"/>
                  </a:lnTo>
                  <a:lnTo>
                    <a:pt x="12457" y="369"/>
                  </a:lnTo>
                  <a:lnTo>
                    <a:pt x="12510" y="332"/>
                  </a:lnTo>
                  <a:lnTo>
                    <a:pt x="12562" y="296"/>
                  </a:lnTo>
                  <a:lnTo>
                    <a:pt x="12617" y="260"/>
                  </a:lnTo>
                  <a:lnTo>
                    <a:pt x="12671" y="226"/>
                  </a:lnTo>
                  <a:lnTo>
                    <a:pt x="12726" y="196"/>
                  </a:lnTo>
                  <a:lnTo>
                    <a:pt x="12780" y="166"/>
                  </a:lnTo>
                  <a:lnTo>
                    <a:pt x="12837" y="138"/>
                  </a:lnTo>
                  <a:lnTo>
                    <a:pt x="12894" y="111"/>
                  </a:lnTo>
                  <a:lnTo>
                    <a:pt x="12950" y="89"/>
                  </a:lnTo>
                  <a:lnTo>
                    <a:pt x="13007" y="68"/>
                  </a:lnTo>
                  <a:lnTo>
                    <a:pt x="13064" y="49"/>
                  </a:lnTo>
                  <a:lnTo>
                    <a:pt x="13123" y="32"/>
                  </a:lnTo>
                  <a:lnTo>
                    <a:pt x="13179" y="21"/>
                  </a:lnTo>
                  <a:lnTo>
                    <a:pt x="13238" y="9"/>
                  </a:lnTo>
                  <a:lnTo>
                    <a:pt x="13297" y="4"/>
                  </a:lnTo>
                  <a:lnTo>
                    <a:pt x="13354" y="0"/>
                  </a:lnTo>
                  <a:lnTo>
                    <a:pt x="13413" y="0"/>
                  </a:lnTo>
                  <a:lnTo>
                    <a:pt x="13472" y="4"/>
                  </a:lnTo>
                  <a:lnTo>
                    <a:pt x="13531" y="9"/>
                  </a:lnTo>
                  <a:lnTo>
                    <a:pt x="13587" y="21"/>
                  </a:lnTo>
                  <a:lnTo>
                    <a:pt x="13646" y="36"/>
                  </a:lnTo>
                  <a:lnTo>
                    <a:pt x="13705" y="55"/>
                  </a:lnTo>
                  <a:lnTo>
                    <a:pt x="13701" y="62"/>
                  </a:lnTo>
                  <a:lnTo>
                    <a:pt x="13701" y="62"/>
                  </a:lnTo>
                  <a:lnTo>
                    <a:pt x="13644" y="43"/>
                  </a:lnTo>
                  <a:lnTo>
                    <a:pt x="13585" y="28"/>
                  </a:lnTo>
                  <a:lnTo>
                    <a:pt x="13528" y="17"/>
                  </a:lnTo>
                  <a:lnTo>
                    <a:pt x="13469" y="9"/>
                  </a:lnTo>
                  <a:lnTo>
                    <a:pt x="13413" y="8"/>
                  </a:lnTo>
                  <a:lnTo>
                    <a:pt x="13354" y="8"/>
                  </a:lnTo>
                  <a:lnTo>
                    <a:pt x="13295" y="9"/>
                  </a:lnTo>
                  <a:lnTo>
                    <a:pt x="13238" y="17"/>
                  </a:lnTo>
                  <a:lnTo>
                    <a:pt x="13179" y="26"/>
                  </a:lnTo>
                  <a:lnTo>
                    <a:pt x="13123" y="40"/>
                  </a:lnTo>
                  <a:lnTo>
                    <a:pt x="13066" y="57"/>
                  </a:lnTo>
                  <a:lnTo>
                    <a:pt x="13009" y="73"/>
                  </a:lnTo>
                  <a:lnTo>
                    <a:pt x="12950" y="94"/>
                  </a:lnTo>
                  <a:lnTo>
                    <a:pt x="12896" y="119"/>
                  </a:lnTo>
                  <a:lnTo>
                    <a:pt x="12839" y="145"/>
                  </a:lnTo>
                  <a:lnTo>
                    <a:pt x="12782" y="171"/>
                  </a:lnTo>
                  <a:lnTo>
                    <a:pt x="12728" y="202"/>
                  </a:lnTo>
                  <a:lnTo>
                    <a:pt x="12673" y="234"/>
                  </a:lnTo>
                  <a:lnTo>
                    <a:pt x="12619" y="267"/>
                  </a:lnTo>
                  <a:lnTo>
                    <a:pt x="12566" y="301"/>
                  </a:lnTo>
                  <a:lnTo>
                    <a:pt x="12514" y="339"/>
                  </a:lnTo>
                  <a:lnTo>
                    <a:pt x="12462" y="377"/>
                  </a:lnTo>
                  <a:lnTo>
                    <a:pt x="12409" y="414"/>
                  </a:lnTo>
                  <a:lnTo>
                    <a:pt x="12359" y="454"/>
                  </a:lnTo>
                  <a:lnTo>
                    <a:pt x="12261" y="537"/>
                  </a:lnTo>
                  <a:lnTo>
                    <a:pt x="12167" y="622"/>
                  </a:lnTo>
                  <a:lnTo>
                    <a:pt x="12078" y="708"/>
                  </a:lnTo>
                  <a:lnTo>
                    <a:pt x="11993" y="795"/>
                  </a:lnTo>
                  <a:lnTo>
                    <a:pt x="11993" y="795"/>
                  </a:lnTo>
                  <a:lnTo>
                    <a:pt x="11897" y="895"/>
                  </a:lnTo>
                  <a:lnTo>
                    <a:pt x="11801" y="998"/>
                  </a:lnTo>
                  <a:lnTo>
                    <a:pt x="11615" y="1204"/>
                  </a:lnTo>
                  <a:lnTo>
                    <a:pt x="11615" y="1204"/>
                  </a:lnTo>
                  <a:lnTo>
                    <a:pt x="11450" y="1386"/>
                  </a:lnTo>
                  <a:lnTo>
                    <a:pt x="11284" y="1563"/>
                  </a:lnTo>
                  <a:lnTo>
                    <a:pt x="11203" y="1648"/>
                  </a:lnTo>
                  <a:lnTo>
                    <a:pt x="11120" y="1731"/>
                  </a:lnTo>
                  <a:lnTo>
                    <a:pt x="11040" y="1810"/>
                  </a:lnTo>
                  <a:lnTo>
                    <a:pt x="10957" y="1887"/>
                  </a:lnTo>
                  <a:lnTo>
                    <a:pt x="10874" y="1961"/>
                  </a:lnTo>
                  <a:lnTo>
                    <a:pt x="10791" y="2028"/>
                  </a:lnTo>
                  <a:lnTo>
                    <a:pt x="10708" y="2094"/>
                  </a:lnTo>
                  <a:lnTo>
                    <a:pt x="10625" y="2153"/>
                  </a:lnTo>
                  <a:lnTo>
                    <a:pt x="10581" y="2181"/>
                  </a:lnTo>
                  <a:lnTo>
                    <a:pt x="10540" y="2207"/>
                  </a:lnTo>
                  <a:lnTo>
                    <a:pt x="10496" y="2234"/>
                  </a:lnTo>
                  <a:lnTo>
                    <a:pt x="10453" y="2256"/>
                  </a:lnTo>
                  <a:lnTo>
                    <a:pt x="10409" y="2279"/>
                  </a:lnTo>
                  <a:lnTo>
                    <a:pt x="10366" y="2300"/>
                  </a:lnTo>
                  <a:lnTo>
                    <a:pt x="10322" y="2319"/>
                  </a:lnTo>
                  <a:lnTo>
                    <a:pt x="10278" y="2335"/>
                  </a:lnTo>
                  <a:lnTo>
                    <a:pt x="10278" y="2335"/>
                  </a:lnTo>
                  <a:lnTo>
                    <a:pt x="10239" y="2349"/>
                  </a:lnTo>
                  <a:lnTo>
                    <a:pt x="10200" y="2362"/>
                  </a:lnTo>
                  <a:lnTo>
                    <a:pt x="10160" y="2371"/>
                  </a:lnTo>
                  <a:lnTo>
                    <a:pt x="10119" y="2379"/>
                  </a:lnTo>
                  <a:lnTo>
                    <a:pt x="10080" y="2384"/>
                  </a:lnTo>
                  <a:lnTo>
                    <a:pt x="10041" y="2388"/>
                  </a:lnTo>
                  <a:lnTo>
                    <a:pt x="9999" y="2392"/>
                  </a:lnTo>
                  <a:lnTo>
                    <a:pt x="9960" y="2392"/>
                  </a:lnTo>
                  <a:lnTo>
                    <a:pt x="9960" y="2392"/>
                  </a:lnTo>
                  <a:lnTo>
                    <a:pt x="9912" y="2390"/>
                  </a:lnTo>
                  <a:lnTo>
                    <a:pt x="9864" y="2388"/>
                  </a:lnTo>
                  <a:lnTo>
                    <a:pt x="9816" y="2383"/>
                  </a:lnTo>
                  <a:lnTo>
                    <a:pt x="9768" y="2373"/>
                  </a:lnTo>
                  <a:lnTo>
                    <a:pt x="9720" y="2364"/>
                  </a:lnTo>
                  <a:lnTo>
                    <a:pt x="9672" y="2352"/>
                  </a:lnTo>
                  <a:lnTo>
                    <a:pt x="9624" y="2337"/>
                  </a:lnTo>
                  <a:lnTo>
                    <a:pt x="9576" y="2322"/>
                  </a:lnTo>
                  <a:lnTo>
                    <a:pt x="9528" y="2305"/>
                  </a:lnTo>
                  <a:lnTo>
                    <a:pt x="9480" y="2286"/>
                  </a:lnTo>
                  <a:lnTo>
                    <a:pt x="9434" y="2266"/>
                  </a:lnTo>
                  <a:lnTo>
                    <a:pt x="9388" y="2243"/>
                  </a:lnTo>
                  <a:lnTo>
                    <a:pt x="9340" y="2219"/>
                  </a:lnTo>
                  <a:lnTo>
                    <a:pt x="9295" y="2194"/>
                  </a:lnTo>
                  <a:lnTo>
                    <a:pt x="9251" y="2168"/>
                  </a:lnTo>
                  <a:lnTo>
                    <a:pt x="9205" y="2140"/>
                  </a:lnTo>
                  <a:lnTo>
                    <a:pt x="9116" y="2081"/>
                  </a:lnTo>
                  <a:lnTo>
                    <a:pt x="9028" y="2019"/>
                  </a:lnTo>
                  <a:lnTo>
                    <a:pt x="8946" y="1955"/>
                  </a:lnTo>
                  <a:lnTo>
                    <a:pt x="8863" y="1885"/>
                  </a:lnTo>
                  <a:lnTo>
                    <a:pt x="8782" y="1816"/>
                  </a:lnTo>
                  <a:lnTo>
                    <a:pt x="8706" y="1746"/>
                  </a:lnTo>
                  <a:lnTo>
                    <a:pt x="8631" y="1674"/>
                  </a:lnTo>
                  <a:lnTo>
                    <a:pt x="8562" y="1603"/>
                  </a:lnTo>
                  <a:lnTo>
                    <a:pt x="8562" y="1603"/>
                  </a:lnTo>
                  <a:lnTo>
                    <a:pt x="8466" y="1501"/>
                  </a:lnTo>
                  <a:lnTo>
                    <a:pt x="8370" y="1398"/>
                  </a:lnTo>
                  <a:lnTo>
                    <a:pt x="8182" y="1192"/>
                  </a:lnTo>
                  <a:lnTo>
                    <a:pt x="8182" y="1192"/>
                  </a:lnTo>
                  <a:lnTo>
                    <a:pt x="8016" y="1010"/>
                  </a:lnTo>
                  <a:lnTo>
                    <a:pt x="7853" y="833"/>
                  </a:lnTo>
                  <a:lnTo>
                    <a:pt x="7772" y="748"/>
                  </a:lnTo>
                  <a:lnTo>
                    <a:pt x="7689" y="665"/>
                  </a:lnTo>
                  <a:lnTo>
                    <a:pt x="7608" y="586"/>
                  </a:lnTo>
                  <a:lnTo>
                    <a:pt x="7525" y="509"/>
                  </a:lnTo>
                  <a:lnTo>
                    <a:pt x="7445" y="437"/>
                  </a:lnTo>
                  <a:lnTo>
                    <a:pt x="7362" y="367"/>
                  </a:lnTo>
                  <a:lnTo>
                    <a:pt x="7279" y="303"/>
                  </a:lnTo>
                  <a:lnTo>
                    <a:pt x="7194" y="243"/>
                  </a:lnTo>
                  <a:lnTo>
                    <a:pt x="7152" y="217"/>
                  </a:lnTo>
                  <a:lnTo>
                    <a:pt x="7109" y="190"/>
                  </a:lnTo>
                  <a:lnTo>
                    <a:pt x="7067" y="164"/>
                  </a:lnTo>
                  <a:lnTo>
                    <a:pt x="7024" y="141"/>
                  </a:lnTo>
                  <a:lnTo>
                    <a:pt x="6980" y="119"/>
                  </a:lnTo>
                  <a:lnTo>
                    <a:pt x="6937" y="98"/>
                  </a:lnTo>
                  <a:lnTo>
                    <a:pt x="6893" y="79"/>
                  </a:lnTo>
                  <a:lnTo>
                    <a:pt x="6849" y="62"/>
                  </a:lnTo>
                  <a:lnTo>
                    <a:pt x="6849" y="62"/>
                  </a:lnTo>
                  <a:lnTo>
                    <a:pt x="6793" y="43"/>
                  </a:lnTo>
                  <a:lnTo>
                    <a:pt x="6736" y="28"/>
                  </a:lnTo>
                  <a:lnTo>
                    <a:pt x="6677" y="17"/>
                  </a:lnTo>
                  <a:lnTo>
                    <a:pt x="6620" y="9"/>
                  </a:lnTo>
                  <a:lnTo>
                    <a:pt x="6561" y="6"/>
                  </a:lnTo>
                  <a:lnTo>
                    <a:pt x="6502" y="8"/>
                  </a:lnTo>
                  <a:lnTo>
                    <a:pt x="6446" y="9"/>
                  </a:lnTo>
                  <a:lnTo>
                    <a:pt x="6387" y="17"/>
                  </a:lnTo>
                  <a:lnTo>
                    <a:pt x="6330" y="26"/>
                  </a:lnTo>
                  <a:lnTo>
                    <a:pt x="6271" y="40"/>
                  </a:lnTo>
                  <a:lnTo>
                    <a:pt x="6215" y="55"/>
                  </a:lnTo>
                  <a:lnTo>
                    <a:pt x="6158" y="73"/>
                  </a:lnTo>
                  <a:lnTo>
                    <a:pt x="6101" y="94"/>
                  </a:lnTo>
                  <a:lnTo>
                    <a:pt x="6044" y="119"/>
                  </a:lnTo>
                  <a:lnTo>
                    <a:pt x="5988" y="143"/>
                  </a:lnTo>
                  <a:lnTo>
                    <a:pt x="5933" y="171"/>
                  </a:lnTo>
                  <a:lnTo>
                    <a:pt x="5876" y="202"/>
                  </a:lnTo>
                  <a:lnTo>
                    <a:pt x="5822" y="234"/>
                  </a:lnTo>
                  <a:lnTo>
                    <a:pt x="5770" y="267"/>
                  </a:lnTo>
                  <a:lnTo>
                    <a:pt x="5715" y="301"/>
                  </a:lnTo>
                  <a:lnTo>
                    <a:pt x="5663" y="339"/>
                  </a:lnTo>
                  <a:lnTo>
                    <a:pt x="5610" y="377"/>
                  </a:lnTo>
                  <a:lnTo>
                    <a:pt x="5560" y="414"/>
                  </a:lnTo>
                  <a:lnTo>
                    <a:pt x="5510" y="454"/>
                  </a:lnTo>
                  <a:lnTo>
                    <a:pt x="5412" y="537"/>
                  </a:lnTo>
                  <a:lnTo>
                    <a:pt x="5318" y="622"/>
                  </a:lnTo>
                  <a:lnTo>
                    <a:pt x="5226" y="708"/>
                  </a:lnTo>
                  <a:lnTo>
                    <a:pt x="5141" y="793"/>
                  </a:lnTo>
                  <a:lnTo>
                    <a:pt x="5141" y="793"/>
                  </a:lnTo>
                  <a:lnTo>
                    <a:pt x="5045" y="895"/>
                  </a:lnTo>
                  <a:lnTo>
                    <a:pt x="4952" y="998"/>
                  </a:lnTo>
                  <a:lnTo>
                    <a:pt x="4764" y="1204"/>
                  </a:lnTo>
                  <a:lnTo>
                    <a:pt x="4764" y="1204"/>
                  </a:lnTo>
                  <a:lnTo>
                    <a:pt x="4598" y="1386"/>
                  </a:lnTo>
                  <a:lnTo>
                    <a:pt x="4435" y="1563"/>
                  </a:lnTo>
                  <a:lnTo>
                    <a:pt x="4352" y="1648"/>
                  </a:lnTo>
                  <a:lnTo>
                    <a:pt x="4271" y="1731"/>
                  </a:lnTo>
                  <a:lnTo>
                    <a:pt x="4188" y="1812"/>
                  </a:lnTo>
                  <a:lnTo>
                    <a:pt x="4105" y="1887"/>
                  </a:lnTo>
                  <a:lnTo>
                    <a:pt x="4025" y="1961"/>
                  </a:lnTo>
                  <a:lnTo>
                    <a:pt x="3942" y="2030"/>
                  </a:lnTo>
                  <a:lnTo>
                    <a:pt x="3857" y="2094"/>
                  </a:lnTo>
                  <a:lnTo>
                    <a:pt x="3774" y="2153"/>
                  </a:lnTo>
                  <a:lnTo>
                    <a:pt x="3730" y="2181"/>
                  </a:lnTo>
                  <a:lnTo>
                    <a:pt x="3689" y="2207"/>
                  </a:lnTo>
                  <a:lnTo>
                    <a:pt x="3645" y="2234"/>
                  </a:lnTo>
                  <a:lnTo>
                    <a:pt x="3604" y="2256"/>
                  </a:lnTo>
                  <a:lnTo>
                    <a:pt x="3560" y="2279"/>
                  </a:lnTo>
                  <a:lnTo>
                    <a:pt x="3516" y="2300"/>
                  </a:lnTo>
                  <a:lnTo>
                    <a:pt x="3473" y="2319"/>
                  </a:lnTo>
                  <a:lnTo>
                    <a:pt x="3429" y="2335"/>
                  </a:lnTo>
                  <a:lnTo>
                    <a:pt x="3429" y="2335"/>
                  </a:lnTo>
                  <a:lnTo>
                    <a:pt x="3388" y="2351"/>
                  </a:lnTo>
                  <a:lnTo>
                    <a:pt x="3348" y="2362"/>
                  </a:lnTo>
                  <a:lnTo>
                    <a:pt x="3309" y="2371"/>
                  </a:lnTo>
                  <a:lnTo>
                    <a:pt x="3270" y="2379"/>
                  </a:lnTo>
                  <a:lnTo>
                    <a:pt x="3228" y="2384"/>
                  </a:lnTo>
                  <a:lnTo>
                    <a:pt x="3189" y="2388"/>
                  </a:lnTo>
                  <a:lnTo>
                    <a:pt x="3150" y="2392"/>
                  </a:lnTo>
                  <a:lnTo>
                    <a:pt x="3108" y="2392"/>
                  </a:lnTo>
                  <a:lnTo>
                    <a:pt x="3108" y="23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33" name="Freeform 29">
              <a:extLst>
                <a:ext uri="{FF2B5EF4-FFF2-40B4-BE49-F238E27FC236}">
                  <a16:creationId xmlns:a16="http://schemas.microsoft.com/office/drawing/2014/main" id="{0DABD4EB-AB26-4806-B314-625ACB8D1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-4100" y="1201"/>
              <a:ext cx="13718" cy="1260"/>
            </a:xfrm>
            <a:custGeom>
              <a:avLst/>
              <a:gdLst>
                <a:gd name="T0" fmla="*/ 2707 w 13718"/>
                <a:gd name="T1" fmla="*/ 2443 h 2520"/>
                <a:gd name="T2" fmla="*/ 2306 w 13718"/>
                <a:gd name="T3" fmla="*/ 2228 h 2520"/>
                <a:gd name="T4" fmla="*/ 1876 w 13718"/>
                <a:gd name="T5" fmla="*/ 1868 h 2520"/>
                <a:gd name="T6" fmla="*/ 1317 w 13718"/>
                <a:gd name="T7" fmla="*/ 1247 h 2520"/>
                <a:gd name="T8" fmla="*/ 506 w 13718"/>
                <a:gd name="T9" fmla="*/ 390 h 2520"/>
                <a:gd name="T10" fmla="*/ 85 w 13718"/>
                <a:gd name="T11" fmla="*/ 107 h 2520"/>
                <a:gd name="T12" fmla="*/ 177 w 13718"/>
                <a:gd name="T13" fmla="*/ 147 h 2520"/>
                <a:gd name="T14" fmla="*/ 674 w 13718"/>
                <a:gd name="T15" fmla="*/ 531 h 2520"/>
                <a:gd name="T16" fmla="*/ 1518 w 13718"/>
                <a:gd name="T17" fmla="*/ 1469 h 2520"/>
                <a:gd name="T18" fmla="*/ 1989 w 13718"/>
                <a:gd name="T19" fmla="*/ 1966 h 2520"/>
                <a:gd name="T20" fmla="*/ 2417 w 13718"/>
                <a:gd name="T21" fmla="*/ 2290 h 2520"/>
                <a:gd name="T22" fmla="*/ 2801 w 13718"/>
                <a:gd name="T23" fmla="*/ 2467 h 2520"/>
                <a:gd name="T24" fmla="*/ 3228 w 13718"/>
                <a:gd name="T25" fmla="*/ 2503 h 2520"/>
                <a:gd name="T26" fmla="*/ 3558 w 13718"/>
                <a:gd name="T27" fmla="*/ 2390 h 2520"/>
                <a:gd name="T28" fmla="*/ 4018 w 13718"/>
                <a:gd name="T29" fmla="*/ 2059 h 2520"/>
                <a:gd name="T30" fmla="*/ 4746 w 13718"/>
                <a:gd name="T31" fmla="*/ 1271 h 2520"/>
                <a:gd name="T32" fmla="*/ 5359 w 13718"/>
                <a:gd name="T33" fmla="*/ 599 h 2520"/>
                <a:gd name="T34" fmla="*/ 5787 w 13718"/>
                <a:gd name="T35" fmla="*/ 256 h 2520"/>
                <a:gd name="T36" fmla="*/ 6171 w 13718"/>
                <a:gd name="T37" fmla="*/ 64 h 2520"/>
                <a:gd name="T38" fmla="*/ 6607 w 13718"/>
                <a:gd name="T39" fmla="*/ 4 h 2520"/>
                <a:gd name="T40" fmla="*/ 6947 w 13718"/>
                <a:gd name="T41" fmla="*/ 102 h 2520"/>
                <a:gd name="T42" fmla="*/ 7371 w 13718"/>
                <a:gd name="T43" fmla="*/ 384 h 2520"/>
                <a:gd name="T44" fmla="*/ 8182 w 13718"/>
                <a:gd name="T45" fmla="*/ 1243 h 2520"/>
                <a:gd name="T46" fmla="*/ 8740 w 13718"/>
                <a:gd name="T47" fmla="*/ 1863 h 2520"/>
                <a:gd name="T48" fmla="*/ 9168 w 13718"/>
                <a:gd name="T49" fmla="*/ 2222 h 2520"/>
                <a:gd name="T50" fmla="*/ 9545 w 13718"/>
                <a:gd name="T51" fmla="*/ 2428 h 2520"/>
                <a:gd name="T52" fmla="*/ 9984 w 13718"/>
                <a:gd name="T53" fmla="*/ 2512 h 2520"/>
                <a:gd name="T54" fmla="*/ 10331 w 13718"/>
                <a:gd name="T55" fmla="*/ 2431 h 2520"/>
                <a:gd name="T56" fmla="*/ 10712 w 13718"/>
                <a:gd name="T57" fmla="*/ 2196 h 2520"/>
                <a:gd name="T58" fmla="*/ 11443 w 13718"/>
                <a:gd name="T59" fmla="*/ 1460 h 2520"/>
                <a:gd name="T60" fmla="*/ 12108 w 13718"/>
                <a:gd name="T61" fmla="*/ 706 h 2520"/>
                <a:gd name="T62" fmla="*/ 12540 w 13718"/>
                <a:gd name="T63" fmla="*/ 328 h 2520"/>
                <a:gd name="T64" fmla="*/ 12913 w 13718"/>
                <a:gd name="T65" fmla="*/ 109 h 2520"/>
                <a:gd name="T66" fmla="*/ 13360 w 13718"/>
                <a:gd name="T67" fmla="*/ 0 h 2520"/>
                <a:gd name="T68" fmla="*/ 13716 w 13718"/>
                <a:gd name="T69" fmla="*/ 70 h 2520"/>
                <a:gd name="T70" fmla="*/ 13360 w 13718"/>
                <a:gd name="T71" fmla="*/ 8 h 2520"/>
                <a:gd name="T72" fmla="*/ 12915 w 13718"/>
                <a:gd name="T73" fmla="*/ 117 h 2520"/>
                <a:gd name="T74" fmla="*/ 12545 w 13718"/>
                <a:gd name="T75" fmla="*/ 333 h 2520"/>
                <a:gd name="T76" fmla="*/ 12115 w 13718"/>
                <a:gd name="T77" fmla="*/ 710 h 2520"/>
                <a:gd name="T78" fmla="*/ 11450 w 13718"/>
                <a:gd name="T79" fmla="*/ 1465 h 2520"/>
                <a:gd name="T80" fmla="*/ 10717 w 13718"/>
                <a:gd name="T81" fmla="*/ 2202 h 2520"/>
                <a:gd name="T82" fmla="*/ 10333 w 13718"/>
                <a:gd name="T83" fmla="*/ 2439 h 2520"/>
                <a:gd name="T84" fmla="*/ 9984 w 13718"/>
                <a:gd name="T85" fmla="*/ 2520 h 2520"/>
                <a:gd name="T86" fmla="*/ 9541 w 13718"/>
                <a:gd name="T87" fmla="*/ 2433 h 2520"/>
                <a:gd name="T88" fmla="*/ 9164 w 13718"/>
                <a:gd name="T89" fmla="*/ 2228 h 2520"/>
                <a:gd name="T90" fmla="*/ 8734 w 13718"/>
                <a:gd name="T91" fmla="*/ 1868 h 2520"/>
                <a:gd name="T92" fmla="*/ 8175 w 13718"/>
                <a:gd name="T93" fmla="*/ 1249 h 2520"/>
                <a:gd name="T94" fmla="*/ 7364 w 13718"/>
                <a:gd name="T95" fmla="*/ 390 h 2520"/>
                <a:gd name="T96" fmla="*/ 6945 w 13718"/>
                <a:gd name="T97" fmla="*/ 107 h 2520"/>
                <a:gd name="T98" fmla="*/ 6607 w 13718"/>
                <a:gd name="T99" fmla="*/ 9 h 2520"/>
                <a:gd name="T100" fmla="*/ 6173 w 13718"/>
                <a:gd name="T101" fmla="*/ 72 h 2520"/>
                <a:gd name="T102" fmla="*/ 5793 w 13718"/>
                <a:gd name="T103" fmla="*/ 262 h 2520"/>
                <a:gd name="T104" fmla="*/ 5366 w 13718"/>
                <a:gd name="T105" fmla="*/ 605 h 2520"/>
                <a:gd name="T106" fmla="*/ 4753 w 13718"/>
                <a:gd name="T107" fmla="*/ 1275 h 2520"/>
                <a:gd name="T108" fmla="*/ 4022 w 13718"/>
                <a:gd name="T109" fmla="*/ 2064 h 2520"/>
                <a:gd name="T110" fmla="*/ 3562 w 13718"/>
                <a:gd name="T111" fmla="*/ 2396 h 2520"/>
                <a:gd name="T112" fmla="*/ 3270 w 13718"/>
                <a:gd name="T113" fmla="*/ 2503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718" h="2520">
                  <a:moveTo>
                    <a:pt x="3102" y="2520"/>
                  </a:moveTo>
                  <a:lnTo>
                    <a:pt x="3102" y="2520"/>
                  </a:lnTo>
                  <a:lnTo>
                    <a:pt x="3039" y="2518"/>
                  </a:lnTo>
                  <a:lnTo>
                    <a:pt x="2973" y="2511"/>
                  </a:lnTo>
                  <a:lnTo>
                    <a:pt x="2908" y="2501"/>
                  </a:lnTo>
                  <a:lnTo>
                    <a:pt x="2842" y="2486"/>
                  </a:lnTo>
                  <a:lnTo>
                    <a:pt x="2775" y="2465"/>
                  </a:lnTo>
                  <a:lnTo>
                    <a:pt x="2707" y="2443"/>
                  </a:lnTo>
                  <a:lnTo>
                    <a:pt x="2637" y="2415"/>
                  </a:lnTo>
                  <a:lnTo>
                    <a:pt x="2567" y="2383"/>
                  </a:lnTo>
                  <a:lnTo>
                    <a:pt x="2567" y="2383"/>
                  </a:lnTo>
                  <a:lnTo>
                    <a:pt x="2515" y="2356"/>
                  </a:lnTo>
                  <a:lnTo>
                    <a:pt x="2463" y="2328"/>
                  </a:lnTo>
                  <a:lnTo>
                    <a:pt x="2410" y="2296"/>
                  </a:lnTo>
                  <a:lnTo>
                    <a:pt x="2358" y="2264"/>
                  </a:lnTo>
                  <a:lnTo>
                    <a:pt x="2306" y="2228"/>
                  </a:lnTo>
                  <a:lnTo>
                    <a:pt x="2253" y="2190"/>
                  </a:lnTo>
                  <a:lnTo>
                    <a:pt x="2199" y="2151"/>
                  </a:lnTo>
                  <a:lnTo>
                    <a:pt x="2146" y="2109"/>
                  </a:lnTo>
                  <a:lnTo>
                    <a:pt x="2092" y="2066"/>
                  </a:lnTo>
                  <a:lnTo>
                    <a:pt x="2040" y="2019"/>
                  </a:lnTo>
                  <a:lnTo>
                    <a:pt x="1985" y="1972"/>
                  </a:lnTo>
                  <a:lnTo>
                    <a:pt x="1930" y="1921"/>
                  </a:lnTo>
                  <a:lnTo>
                    <a:pt x="1876" y="1868"/>
                  </a:lnTo>
                  <a:lnTo>
                    <a:pt x="1821" y="1814"/>
                  </a:lnTo>
                  <a:lnTo>
                    <a:pt x="1767" y="1757"/>
                  </a:lnTo>
                  <a:lnTo>
                    <a:pt x="1712" y="1697"/>
                  </a:lnTo>
                  <a:lnTo>
                    <a:pt x="1712" y="1697"/>
                  </a:lnTo>
                  <a:lnTo>
                    <a:pt x="1612" y="1586"/>
                  </a:lnTo>
                  <a:lnTo>
                    <a:pt x="1512" y="1473"/>
                  </a:lnTo>
                  <a:lnTo>
                    <a:pt x="1317" y="1247"/>
                  </a:lnTo>
                  <a:lnTo>
                    <a:pt x="1317" y="1247"/>
                  </a:lnTo>
                  <a:lnTo>
                    <a:pt x="1154" y="1058"/>
                  </a:lnTo>
                  <a:lnTo>
                    <a:pt x="992" y="874"/>
                  </a:lnTo>
                  <a:lnTo>
                    <a:pt x="912" y="785"/>
                  </a:lnTo>
                  <a:lnTo>
                    <a:pt x="831" y="699"/>
                  </a:lnTo>
                  <a:lnTo>
                    <a:pt x="750" y="616"/>
                  </a:lnTo>
                  <a:lnTo>
                    <a:pt x="670" y="537"/>
                  </a:lnTo>
                  <a:lnTo>
                    <a:pt x="589" y="461"/>
                  </a:lnTo>
                  <a:lnTo>
                    <a:pt x="506" y="390"/>
                  </a:lnTo>
                  <a:lnTo>
                    <a:pt x="423" y="322"/>
                  </a:lnTo>
                  <a:lnTo>
                    <a:pt x="340" y="260"/>
                  </a:lnTo>
                  <a:lnTo>
                    <a:pt x="299" y="232"/>
                  </a:lnTo>
                  <a:lnTo>
                    <a:pt x="257" y="203"/>
                  </a:lnTo>
                  <a:lnTo>
                    <a:pt x="214" y="177"/>
                  </a:lnTo>
                  <a:lnTo>
                    <a:pt x="172" y="153"/>
                  </a:lnTo>
                  <a:lnTo>
                    <a:pt x="129" y="128"/>
                  </a:lnTo>
                  <a:lnTo>
                    <a:pt x="85" y="107"/>
                  </a:lnTo>
                  <a:lnTo>
                    <a:pt x="44" y="87"/>
                  </a:lnTo>
                  <a:lnTo>
                    <a:pt x="0" y="70"/>
                  </a:lnTo>
                  <a:lnTo>
                    <a:pt x="2" y="62"/>
                  </a:lnTo>
                  <a:lnTo>
                    <a:pt x="2" y="62"/>
                  </a:lnTo>
                  <a:lnTo>
                    <a:pt x="46" y="81"/>
                  </a:lnTo>
                  <a:lnTo>
                    <a:pt x="89" y="102"/>
                  </a:lnTo>
                  <a:lnTo>
                    <a:pt x="133" y="122"/>
                  </a:lnTo>
                  <a:lnTo>
                    <a:pt x="177" y="147"/>
                  </a:lnTo>
                  <a:lnTo>
                    <a:pt x="218" y="171"/>
                  </a:lnTo>
                  <a:lnTo>
                    <a:pt x="262" y="198"/>
                  </a:lnTo>
                  <a:lnTo>
                    <a:pt x="303" y="224"/>
                  </a:lnTo>
                  <a:lnTo>
                    <a:pt x="345" y="254"/>
                  </a:lnTo>
                  <a:lnTo>
                    <a:pt x="430" y="316"/>
                  </a:lnTo>
                  <a:lnTo>
                    <a:pt x="510" y="384"/>
                  </a:lnTo>
                  <a:lnTo>
                    <a:pt x="593" y="456"/>
                  </a:lnTo>
                  <a:lnTo>
                    <a:pt x="674" y="531"/>
                  </a:lnTo>
                  <a:lnTo>
                    <a:pt x="757" y="612"/>
                  </a:lnTo>
                  <a:lnTo>
                    <a:pt x="838" y="695"/>
                  </a:lnTo>
                  <a:lnTo>
                    <a:pt x="918" y="780"/>
                  </a:lnTo>
                  <a:lnTo>
                    <a:pt x="999" y="870"/>
                  </a:lnTo>
                  <a:lnTo>
                    <a:pt x="1160" y="1053"/>
                  </a:lnTo>
                  <a:lnTo>
                    <a:pt x="1324" y="1243"/>
                  </a:lnTo>
                  <a:lnTo>
                    <a:pt x="1324" y="1243"/>
                  </a:lnTo>
                  <a:lnTo>
                    <a:pt x="1518" y="1469"/>
                  </a:lnTo>
                  <a:lnTo>
                    <a:pt x="1619" y="1582"/>
                  </a:lnTo>
                  <a:lnTo>
                    <a:pt x="1719" y="1693"/>
                  </a:lnTo>
                  <a:lnTo>
                    <a:pt x="1719" y="1693"/>
                  </a:lnTo>
                  <a:lnTo>
                    <a:pt x="1773" y="1752"/>
                  </a:lnTo>
                  <a:lnTo>
                    <a:pt x="1828" y="1808"/>
                  </a:lnTo>
                  <a:lnTo>
                    <a:pt x="1882" y="1863"/>
                  </a:lnTo>
                  <a:lnTo>
                    <a:pt x="1937" y="1915"/>
                  </a:lnTo>
                  <a:lnTo>
                    <a:pt x="1989" y="1966"/>
                  </a:lnTo>
                  <a:lnTo>
                    <a:pt x="2044" y="2013"/>
                  </a:lnTo>
                  <a:lnTo>
                    <a:pt x="2098" y="2060"/>
                  </a:lnTo>
                  <a:lnTo>
                    <a:pt x="2151" y="2104"/>
                  </a:lnTo>
                  <a:lnTo>
                    <a:pt x="2205" y="2145"/>
                  </a:lnTo>
                  <a:lnTo>
                    <a:pt x="2258" y="2185"/>
                  </a:lnTo>
                  <a:lnTo>
                    <a:pt x="2310" y="2222"/>
                  </a:lnTo>
                  <a:lnTo>
                    <a:pt x="2365" y="2258"/>
                  </a:lnTo>
                  <a:lnTo>
                    <a:pt x="2417" y="2290"/>
                  </a:lnTo>
                  <a:lnTo>
                    <a:pt x="2467" y="2322"/>
                  </a:lnTo>
                  <a:lnTo>
                    <a:pt x="2519" y="2350"/>
                  </a:lnTo>
                  <a:lnTo>
                    <a:pt x="2572" y="2377"/>
                  </a:lnTo>
                  <a:lnTo>
                    <a:pt x="2572" y="2377"/>
                  </a:lnTo>
                  <a:lnTo>
                    <a:pt x="2628" y="2403"/>
                  </a:lnTo>
                  <a:lnTo>
                    <a:pt x="2687" y="2428"/>
                  </a:lnTo>
                  <a:lnTo>
                    <a:pt x="2744" y="2448"/>
                  </a:lnTo>
                  <a:lnTo>
                    <a:pt x="2801" y="2467"/>
                  </a:lnTo>
                  <a:lnTo>
                    <a:pt x="2855" y="2482"/>
                  </a:lnTo>
                  <a:lnTo>
                    <a:pt x="2912" y="2494"/>
                  </a:lnTo>
                  <a:lnTo>
                    <a:pt x="2967" y="2503"/>
                  </a:lnTo>
                  <a:lnTo>
                    <a:pt x="3019" y="2509"/>
                  </a:lnTo>
                  <a:lnTo>
                    <a:pt x="3073" y="2512"/>
                  </a:lnTo>
                  <a:lnTo>
                    <a:pt x="3126" y="2512"/>
                  </a:lnTo>
                  <a:lnTo>
                    <a:pt x="3178" y="2509"/>
                  </a:lnTo>
                  <a:lnTo>
                    <a:pt x="3228" y="2503"/>
                  </a:lnTo>
                  <a:lnTo>
                    <a:pt x="3281" y="2496"/>
                  </a:lnTo>
                  <a:lnTo>
                    <a:pt x="3331" y="2482"/>
                  </a:lnTo>
                  <a:lnTo>
                    <a:pt x="3379" y="2469"/>
                  </a:lnTo>
                  <a:lnTo>
                    <a:pt x="3429" y="2450"/>
                  </a:lnTo>
                  <a:lnTo>
                    <a:pt x="3429" y="2450"/>
                  </a:lnTo>
                  <a:lnTo>
                    <a:pt x="3473" y="2431"/>
                  </a:lnTo>
                  <a:lnTo>
                    <a:pt x="3516" y="2413"/>
                  </a:lnTo>
                  <a:lnTo>
                    <a:pt x="3558" y="2390"/>
                  </a:lnTo>
                  <a:lnTo>
                    <a:pt x="3601" y="2367"/>
                  </a:lnTo>
                  <a:lnTo>
                    <a:pt x="3643" y="2343"/>
                  </a:lnTo>
                  <a:lnTo>
                    <a:pt x="3686" y="2317"/>
                  </a:lnTo>
                  <a:lnTo>
                    <a:pt x="3728" y="2288"/>
                  </a:lnTo>
                  <a:lnTo>
                    <a:pt x="3769" y="2258"/>
                  </a:lnTo>
                  <a:lnTo>
                    <a:pt x="3854" y="2196"/>
                  </a:lnTo>
                  <a:lnTo>
                    <a:pt x="3935" y="2130"/>
                  </a:lnTo>
                  <a:lnTo>
                    <a:pt x="4018" y="2059"/>
                  </a:lnTo>
                  <a:lnTo>
                    <a:pt x="4099" y="1981"/>
                  </a:lnTo>
                  <a:lnTo>
                    <a:pt x="4179" y="1902"/>
                  </a:lnTo>
                  <a:lnTo>
                    <a:pt x="4260" y="1819"/>
                  </a:lnTo>
                  <a:lnTo>
                    <a:pt x="4341" y="1733"/>
                  </a:lnTo>
                  <a:lnTo>
                    <a:pt x="4421" y="1644"/>
                  </a:lnTo>
                  <a:lnTo>
                    <a:pt x="4585" y="1462"/>
                  </a:lnTo>
                  <a:lnTo>
                    <a:pt x="4746" y="1271"/>
                  </a:lnTo>
                  <a:lnTo>
                    <a:pt x="4746" y="1271"/>
                  </a:lnTo>
                  <a:lnTo>
                    <a:pt x="4943" y="1045"/>
                  </a:lnTo>
                  <a:lnTo>
                    <a:pt x="5041" y="932"/>
                  </a:lnTo>
                  <a:lnTo>
                    <a:pt x="5141" y="821"/>
                  </a:lnTo>
                  <a:lnTo>
                    <a:pt x="5141" y="821"/>
                  </a:lnTo>
                  <a:lnTo>
                    <a:pt x="5196" y="763"/>
                  </a:lnTo>
                  <a:lnTo>
                    <a:pt x="5250" y="706"/>
                  </a:lnTo>
                  <a:lnTo>
                    <a:pt x="5305" y="652"/>
                  </a:lnTo>
                  <a:lnTo>
                    <a:pt x="5359" y="599"/>
                  </a:lnTo>
                  <a:lnTo>
                    <a:pt x="5414" y="548"/>
                  </a:lnTo>
                  <a:lnTo>
                    <a:pt x="5468" y="499"/>
                  </a:lnTo>
                  <a:lnTo>
                    <a:pt x="5521" y="454"/>
                  </a:lnTo>
                  <a:lnTo>
                    <a:pt x="5575" y="411"/>
                  </a:lnTo>
                  <a:lnTo>
                    <a:pt x="5628" y="367"/>
                  </a:lnTo>
                  <a:lnTo>
                    <a:pt x="5682" y="328"/>
                  </a:lnTo>
                  <a:lnTo>
                    <a:pt x="5735" y="292"/>
                  </a:lnTo>
                  <a:lnTo>
                    <a:pt x="5787" y="256"/>
                  </a:lnTo>
                  <a:lnTo>
                    <a:pt x="5839" y="222"/>
                  </a:lnTo>
                  <a:lnTo>
                    <a:pt x="5892" y="192"/>
                  </a:lnTo>
                  <a:lnTo>
                    <a:pt x="5944" y="164"/>
                  </a:lnTo>
                  <a:lnTo>
                    <a:pt x="5996" y="137"/>
                  </a:lnTo>
                  <a:lnTo>
                    <a:pt x="5996" y="137"/>
                  </a:lnTo>
                  <a:lnTo>
                    <a:pt x="6055" y="109"/>
                  </a:lnTo>
                  <a:lnTo>
                    <a:pt x="6112" y="85"/>
                  </a:lnTo>
                  <a:lnTo>
                    <a:pt x="6171" y="64"/>
                  </a:lnTo>
                  <a:lnTo>
                    <a:pt x="6228" y="45"/>
                  </a:lnTo>
                  <a:lnTo>
                    <a:pt x="6284" y="30"/>
                  </a:lnTo>
                  <a:lnTo>
                    <a:pt x="6339" y="19"/>
                  </a:lnTo>
                  <a:lnTo>
                    <a:pt x="6393" y="9"/>
                  </a:lnTo>
                  <a:lnTo>
                    <a:pt x="6448" y="4"/>
                  </a:lnTo>
                  <a:lnTo>
                    <a:pt x="6502" y="0"/>
                  </a:lnTo>
                  <a:lnTo>
                    <a:pt x="6555" y="0"/>
                  </a:lnTo>
                  <a:lnTo>
                    <a:pt x="6607" y="4"/>
                  </a:lnTo>
                  <a:lnTo>
                    <a:pt x="6659" y="9"/>
                  </a:lnTo>
                  <a:lnTo>
                    <a:pt x="6712" y="17"/>
                  </a:lnTo>
                  <a:lnTo>
                    <a:pt x="6762" y="30"/>
                  </a:lnTo>
                  <a:lnTo>
                    <a:pt x="6812" y="45"/>
                  </a:lnTo>
                  <a:lnTo>
                    <a:pt x="6860" y="62"/>
                  </a:lnTo>
                  <a:lnTo>
                    <a:pt x="6860" y="62"/>
                  </a:lnTo>
                  <a:lnTo>
                    <a:pt x="6904" y="81"/>
                  </a:lnTo>
                  <a:lnTo>
                    <a:pt x="6947" y="102"/>
                  </a:lnTo>
                  <a:lnTo>
                    <a:pt x="6991" y="122"/>
                  </a:lnTo>
                  <a:lnTo>
                    <a:pt x="7035" y="147"/>
                  </a:lnTo>
                  <a:lnTo>
                    <a:pt x="7076" y="171"/>
                  </a:lnTo>
                  <a:lnTo>
                    <a:pt x="7120" y="198"/>
                  </a:lnTo>
                  <a:lnTo>
                    <a:pt x="7161" y="226"/>
                  </a:lnTo>
                  <a:lnTo>
                    <a:pt x="7205" y="254"/>
                  </a:lnTo>
                  <a:lnTo>
                    <a:pt x="7288" y="316"/>
                  </a:lnTo>
                  <a:lnTo>
                    <a:pt x="7371" y="384"/>
                  </a:lnTo>
                  <a:lnTo>
                    <a:pt x="7451" y="456"/>
                  </a:lnTo>
                  <a:lnTo>
                    <a:pt x="7534" y="531"/>
                  </a:lnTo>
                  <a:lnTo>
                    <a:pt x="7615" y="612"/>
                  </a:lnTo>
                  <a:lnTo>
                    <a:pt x="7696" y="695"/>
                  </a:lnTo>
                  <a:lnTo>
                    <a:pt x="7776" y="782"/>
                  </a:lnTo>
                  <a:lnTo>
                    <a:pt x="7857" y="870"/>
                  </a:lnTo>
                  <a:lnTo>
                    <a:pt x="8018" y="1055"/>
                  </a:lnTo>
                  <a:lnTo>
                    <a:pt x="8182" y="1243"/>
                  </a:lnTo>
                  <a:lnTo>
                    <a:pt x="8182" y="1243"/>
                  </a:lnTo>
                  <a:lnTo>
                    <a:pt x="8378" y="1469"/>
                  </a:lnTo>
                  <a:lnTo>
                    <a:pt x="8476" y="1582"/>
                  </a:lnTo>
                  <a:lnTo>
                    <a:pt x="8577" y="1693"/>
                  </a:lnTo>
                  <a:lnTo>
                    <a:pt x="8577" y="1693"/>
                  </a:lnTo>
                  <a:lnTo>
                    <a:pt x="8631" y="1752"/>
                  </a:lnTo>
                  <a:lnTo>
                    <a:pt x="8686" y="1808"/>
                  </a:lnTo>
                  <a:lnTo>
                    <a:pt x="8740" y="1863"/>
                  </a:lnTo>
                  <a:lnTo>
                    <a:pt x="8795" y="1915"/>
                  </a:lnTo>
                  <a:lnTo>
                    <a:pt x="8847" y="1966"/>
                  </a:lnTo>
                  <a:lnTo>
                    <a:pt x="8902" y="2013"/>
                  </a:lnTo>
                  <a:lnTo>
                    <a:pt x="8956" y="2060"/>
                  </a:lnTo>
                  <a:lnTo>
                    <a:pt x="9009" y="2104"/>
                  </a:lnTo>
                  <a:lnTo>
                    <a:pt x="9063" y="2145"/>
                  </a:lnTo>
                  <a:lnTo>
                    <a:pt x="9116" y="2185"/>
                  </a:lnTo>
                  <a:lnTo>
                    <a:pt x="9168" y="2222"/>
                  </a:lnTo>
                  <a:lnTo>
                    <a:pt x="9222" y="2258"/>
                  </a:lnTo>
                  <a:lnTo>
                    <a:pt x="9275" y="2290"/>
                  </a:lnTo>
                  <a:lnTo>
                    <a:pt x="9325" y="2322"/>
                  </a:lnTo>
                  <a:lnTo>
                    <a:pt x="9377" y="2350"/>
                  </a:lnTo>
                  <a:lnTo>
                    <a:pt x="9430" y="2377"/>
                  </a:lnTo>
                  <a:lnTo>
                    <a:pt x="9430" y="2377"/>
                  </a:lnTo>
                  <a:lnTo>
                    <a:pt x="9486" y="2403"/>
                  </a:lnTo>
                  <a:lnTo>
                    <a:pt x="9545" y="2428"/>
                  </a:lnTo>
                  <a:lnTo>
                    <a:pt x="9602" y="2448"/>
                  </a:lnTo>
                  <a:lnTo>
                    <a:pt x="9659" y="2467"/>
                  </a:lnTo>
                  <a:lnTo>
                    <a:pt x="9713" y="2482"/>
                  </a:lnTo>
                  <a:lnTo>
                    <a:pt x="9770" y="2494"/>
                  </a:lnTo>
                  <a:lnTo>
                    <a:pt x="9825" y="2503"/>
                  </a:lnTo>
                  <a:lnTo>
                    <a:pt x="9877" y="2509"/>
                  </a:lnTo>
                  <a:lnTo>
                    <a:pt x="9931" y="2512"/>
                  </a:lnTo>
                  <a:lnTo>
                    <a:pt x="9984" y="2512"/>
                  </a:lnTo>
                  <a:lnTo>
                    <a:pt x="10036" y="2509"/>
                  </a:lnTo>
                  <a:lnTo>
                    <a:pt x="10086" y="2503"/>
                  </a:lnTo>
                  <a:lnTo>
                    <a:pt x="10139" y="2496"/>
                  </a:lnTo>
                  <a:lnTo>
                    <a:pt x="10189" y="2482"/>
                  </a:lnTo>
                  <a:lnTo>
                    <a:pt x="10237" y="2469"/>
                  </a:lnTo>
                  <a:lnTo>
                    <a:pt x="10287" y="2450"/>
                  </a:lnTo>
                  <a:lnTo>
                    <a:pt x="10287" y="2450"/>
                  </a:lnTo>
                  <a:lnTo>
                    <a:pt x="10331" y="2431"/>
                  </a:lnTo>
                  <a:lnTo>
                    <a:pt x="10374" y="2413"/>
                  </a:lnTo>
                  <a:lnTo>
                    <a:pt x="10416" y="2390"/>
                  </a:lnTo>
                  <a:lnTo>
                    <a:pt x="10459" y="2367"/>
                  </a:lnTo>
                  <a:lnTo>
                    <a:pt x="10501" y="2343"/>
                  </a:lnTo>
                  <a:lnTo>
                    <a:pt x="10544" y="2317"/>
                  </a:lnTo>
                  <a:lnTo>
                    <a:pt x="10586" y="2288"/>
                  </a:lnTo>
                  <a:lnTo>
                    <a:pt x="10627" y="2258"/>
                  </a:lnTo>
                  <a:lnTo>
                    <a:pt x="10712" y="2196"/>
                  </a:lnTo>
                  <a:lnTo>
                    <a:pt x="10793" y="2130"/>
                  </a:lnTo>
                  <a:lnTo>
                    <a:pt x="10876" y="2057"/>
                  </a:lnTo>
                  <a:lnTo>
                    <a:pt x="10957" y="1981"/>
                  </a:lnTo>
                  <a:lnTo>
                    <a:pt x="11037" y="1902"/>
                  </a:lnTo>
                  <a:lnTo>
                    <a:pt x="11118" y="1819"/>
                  </a:lnTo>
                  <a:lnTo>
                    <a:pt x="11199" y="1733"/>
                  </a:lnTo>
                  <a:lnTo>
                    <a:pt x="11279" y="1644"/>
                  </a:lnTo>
                  <a:lnTo>
                    <a:pt x="11443" y="1460"/>
                  </a:lnTo>
                  <a:lnTo>
                    <a:pt x="11607" y="1271"/>
                  </a:lnTo>
                  <a:lnTo>
                    <a:pt x="11607" y="1271"/>
                  </a:lnTo>
                  <a:lnTo>
                    <a:pt x="11801" y="1045"/>
                  </a:lnTo>
                  <a:lnTo>
                    <a:pt x="11899" y="932"/>
                  </a:lnTo>
                  <a:lnTo>
                    <a:pt x="11999" y="821"/>
                  </a:lnTo>
                  <a:lnTo>
                    <a:pt x="11999" y="821"/>
                  </a:lnTo>
                  <a:lnTo>
                    <a:pt x="12054" y="763"/>
                  </a:lnTo>
                  <a:lnTo>
                    <a:pt x="12108" y="706"/>
                  </a:lnTo>
                  <a:lnTo>
                    <a:pt x="12163" y="652"/>
                  </a:lnTo>
                  <a:lnTo>
                    <a:pt x="12217" y="599"/>
                  </a:lnTo>
                  <a:lnTo>
                    <a:pt x="12272" y="548"/>
                  </a:lnTo>
                  <a:lnTo>
                    <a:pt x="12326" y="499"/>
                  </a:lnTo>
                  <a:lnTo>
                    <a:pt x="12379" y="454"/>
                  </a:lnTo>
                  <a:lnTo>
                    <a:pt x="12433" y="411"/>
                  </a:lnTo>
                  <a:lnTo>
                    <a:pt x="12486" y="367"/>
                  </a:lnTo>
                  <a:lnTo>
                    <a:pt x="12540" y="328"/>
                  </a:lnTo>
                  <a:lnTo>
                    <a:pt x="12593" y="292"/>
                  </a:lnTo>
                  <a:lnTo>
                    <a:pt x="12645" y="256"/>
                  </a:lnTo>
                  <a:lnTo>
                    <a:pt x="12697" y="222"/>
                  </a:lnTo>
                  <a:lnTo>
                    <a:pt x="12750" y="192"/>
                  </a:lnTo>
                  <a:lnTo>
                    <a:pt x="12802" y="164"/>
                  </a:lnTo>
                  <a:lnTo>
                    <a:pt x="12854" y="137"/>
                  </a:lnTo>
                  <a:lnTo>
                    <a:pt x="12854" y="137"/>
                  </a:lnTo>
                  <a:lnTo>
                    <a:pt x="12913" y="109"/>
                  </a:lnTo>
                  <a:lnTo>
                    <a:pt x="12970" y="85"/>
                  </a:lnTo>
                  <a:lnTo>
                    <a:pt x="13029" y="64"/>
                  </a:lnTo>
                  <a:lnTo>
                    <a:pt x="13086" y="45"/>
                  </a:lnTo>
                  <a:lnTo>
                    <a:pt x="13142" y="30"/>
                  </a:lnTo>
                  <a:lnTo>
                    <a:pt x="13197" y="19"/>
                  </a:lnTo>
                  <a:lnTo>
                    <a:pt x="13251" y="9"/>
                  </a:lnTo>
                  <a:lnTo>
                    <a:pt x="13306" y="4"/>
                  </a:lnTo>
                  <a:lnTo>
                    <a:pt x="13360" y="0"/>
                  </a:lnTo>
                  <a:lnTo>
                    <a:pt x="13413" y="0"/>
                  </a:lnTo>
                  <a:lnTo>
                    <a:pt x="13465" y="4"/>
                  </a:lnTo>
                  <a:lnTo>
                    <a:pt x="13517" y="9"/>
                  </a:lnTo>
                  <a:lnTo>
                    <a:pt x="13570" y="17"/>
                  </a:lnTo>
                  <a:lnTo>
                    <a:pt x="13620" y="30"/>
                  </a:lnTo>
                  <a:lnTo>
                    <a:pt x="13670" y="45"/>
                  </a:lnTo>
                  <a:lnTo>
                    <a:pt x="13718" y="62"/>
                  </a:lnTo>
                  <a:lnTo>
                    <a:pt x="13716" y="70"/>
                  </a:lnTo>
                  <a:lnTo>
                    <a:pt x="13716" y="70"/>
                  </a:lnTo>
                  <a:lnTo>
                    <a:pt x="13666" y="51"/>
                  </a:lnTo>
                  <a:lnTo>
                    <a:pt x="13618" y="36"/>
                  </a:lnTo>
                  <a:lnTo>
                    <a:pt x="13568" y="24"/>
                  </a:lnTo>
                  <a:lnTo>
                    <a:pt x="13515" y="15"/>
                  </a:lnTo>
                  <a:lnTo>
                    <a:pt x="13465" y="9"/>
                  </a:lnTo>
                  <a:lnTo>
                    <a:pt x="13413" y="8"/>
                  </a:lnTo>
                  <a:lnTo>
                    <a:pt x="13360" y="8"/>
                  </a:lnTo>
                  <a:lnTo>
                    <a:pt x="13306" y="11"/>
                  </a:lnTo>
                  <a:lnTo>
                    <a:pt x="13253" y="17"/>
                  </a:lnTo>
                  <a:lnTo>
                    <a:pt x="13199" y="26"/>
                  </a:lnTo>
                  <a:lnTo>
                    <a:pt x="13142" y="38"/>
                  </a:lnTo>
                  <a:lnTo>
                    <a:pt x="13088" y="53"/>
                  </a:lnTo>
                  <a:lnTo>
                    <a:pt x="13031" y="72"/>
                  </a:lnTo>
                  <a:lnTo>
                    <a:pt x="12974" y="92"/>
                  </a:lnTo>
                  <a:lnTo>
                    <a:pt x="12915" y="117"/>
                  </a:lnTo>
                  <a:lnTo>
                    <a:pt x="12859" y="143"/>
                  </a:lnTo>
                  <a:lnTo>
                    <a:pt x="12859" y="143"/>
                  </a:lnTo>
                  <a:lnTo>
                    <a:pt x="12806" y="170"/>
                  </a:lnTo>
                  <a:lnTo>
                    <a:pt x="12754" y="198"/>
                  </a:lnTo>
                  <a:lnTo>
                    <a:pt x="12704" y="228"/>
                  </a:lnTo>
                  <a:lnTo>
                    <a:pt x="12651" y="262"/>
                  </a:lnTo>
                  <a:lnTo>
                    <a:pt x="12597" y="298"/>
                  </a:lnTo>
                  <a:lnTo>
                    <a:pt x="12545" y="333"/>
                  </a:lnTo>
                  <a:lnTo>
                    <a:pt x="12492" y="373"/>
                  </a:lnTo>
                  <a:lnTo>
                    <a:pt x="12438" y="416"/>
                  </a:lnTo>
                  <a:lnTo>
                    <a:pt x="12385" y="460"/>
                  </a:lnTo>
                  <a:lnTo>
                    <a:pt x="12331" y="505"/>
                  </a:lnTo>
                  <a:lnTo>
                    <a:pt x="12276" y="554"/>
                  </a:lnTo>
                  <a:lnTo>
                    <a:pt x="12224" y="605"/>
                  </a:lnTo>
                  <a:lnTo>
                    <a:pt x="12169" y="655"/>
                  </a:lnTo>
                  <a:lnTo>
                    <a:pt x="12115" y="710"/>
                  </a:lnTo>
                  <a:lnTo>
                    <a:pt x="12060" y="767"/>
                  </a:lnTo>
                  <a:lnTo>
                    <a:pt x="12006" y="827"/>
                  </a:lnTo>
                  <a:lnTo>
                    <a:pt x="12006" y="827"/>
                  </a:lnTo>
                  <a:lnTo>
                    <a:pt x="11905" y="936"/>
                  </a:lnTo>
                  <a:lnTo>
                    <a:pt x="11807" y="1049"/>
                  </a:lnTo>
                  <a:lnTo>
                    <a:pt x="11613" y="1275"/>
                  </a:lnTo>
                  <a:lnTo>
                    <a:pt x="11613" y="1275"/>
                  </a:lnTo>
                  <a:lnTo>
                    <a:pt x="11450" y="1465"/>
                  </a:lnTo>
                  <a:lnTo>
                    <a:pt x="11286" y="1648"/>
                  </a:lnTo>
                  <a:lnTo>
                    <a:pt x="11205" y="1738"/>
                  </a:lnTo>
                  <a:lnTo>
                    <a:pt x="11125" y="1823"/>
                  </a:lnTo>
                  <a:lnTo>
                    <a:pt x="11044" y="1908"/>
                  </a:lnTo>
                  <a:lnTo>
                    <a:pt x="10963" y="1987"/>
                  </a:lnTo>
                  <a:lnTo>
                    <a:pt x="10880" y="2062"/>
                  </a:lnTo>
                  <a:lnTo>
                    <a:pt x="10800" y="2136"/>
                  </a:lnTo>
                  <a:lnTo>
                    <a:pt x="10717" y="2202"/>
                  </a:lnTo>
                  <a:lnTo>
                    <a:pt x="10634" y="2264"/>
                  </a:lnTo>
                  <a:lnTo>
                    <a:pt x="10590" y="2294"/>
                  </a:lnTo>
                  <a:lnTo>
                    <a:pt x="10549" y="2322"/>
                  </a:lnTo>
                  <a:lnTo>
                    <a:pt x="10505" y="2349"/>
                  </a:lnTo>
                  <a:lnTo>
                    <a:pt x="10464" y="2373"/>
                  </a:lnTo>
                  <a:lnTo>
                    <a:pt x="10420" y="2396"/>
                  </a:lnTo>
                  <a:lnTo>
                    <a:pt x="10376" y="2418"/>
                  </a:lnTo>
                  <a:lnTo>
                    <a:pt x="10333" y="2439"/>
                  </a:lnTo>
                  <a:lnTo>
                    <a:pt x="10289" y="2458"/>
                  </a:lnTo>
                  <a:lnTo>
                    <a:pt x="10289" y="2458"/>
                  </a:lnTo>
                  <a:lnTo>
                    <a:pt x="10241" y="2475"/>
                  </a:lnTo>
                  <a:lnTo>
                    <a:pt x="10191" y="2490"/>
                  </a:lnTo>
                  <a:lnTo>
                    <a:pt x="10141" y="2501"/>
                  </a:lnTo>
                  <a:lnTo>
                    <a:pt x="10088" y="2511"/>
                  </a:lnTo>
                  <a:lnTo>
                    <a:pt x="10036" y="2516"/>
                  </a:lnTo>
                  <a:lnTo>
                    <a:pt x="9984" y="2520"/>
                  </a:lnTo>
                  <a:lnTo>
                    <a:pt x="9931" y="2520"/>
                  </a:lnTo>
                  <a:lnTo>
                    <a:pt x="9877" y="2516"/>
                  </a:lnTo>
                  <a:lnTo>
                    <a:pt x="9822" y="2511"/>
                  </a:lnTo>
                  <a:lnTo>
                    <a:pt x="9768" y="2501"/>
                  </a:lnTo>
                  <a:lnTo>
                    <a:pt x="9713" y="2488"/>
                  </a:lnTo>
                  <a:lnTo>
                    <a:pt x="9657" y="2473"/>
                  </a:lnTo>
                  <a:lnTo>
                    <a:pt x="9600" y="2456"/>
                  </a:lnTo>
                  <a:lnTo>
                    <a:pt x="9541" y="2433"/>
                  </a:lnTo>
                  <a:lnTo>
                    <a:pt x="9484" y="2409"/>
                  </a:lnTo>
                  <a:lnTo>
                    <a:pt x="9425" y="2383"/>
                  </a:lnTo>
                  <a:lnTo>
                    <a:pt x="9425" y="2383"/>
                  </a:lnTo>
                  <a:lnTo>
                    <a:pt x="9373" y="2356"/>
                  </a:lnTo>
                  <a:lnTo>
                    <a:pt x="9321" y="2328"/>
                  </a:lnTo>
                  <a:lnTo>
                    <a:pt x="9268" y="2296"/>
                  </a:lnTo>
                  <a:lnTo>
                    <a:pt x="9216" y="2264"/>
                  </a:lnTo>
                  <a:lnTo>
                    <a:pt x="9164" y="2228"/>
                  </a:lnTo>
                  <a:lnTo>
                    <a:pt x="9111" y="2190"/>
                  </a:lnTo>
                  <a:lnTo>
                    <a:pt x="9057" y="2151"/>
                  </a:lnTo>
                  <a:lnTo>
                    <a:pt x="9004" y="2109"/>
                  </a:lnTo>
                  <a:lnTo>
                    <a:pt x="8950" y="2066"/>
                  </a:lnTo>
                  <a:lnTo>
                    <a:pt x="8897" y="2019"/>
                  </a:lnTo>
                  <a:lnTo>
                    <a:pt x="8843" y="1972"/>
                  </a:lnTo>
                  <a:lnTo>
                    <a:pt x="8788" y="1921"/>
                  </a:lnTo>
                  <a:lnTo>
                    <a:pt x="8734" y="1868"/>
                  </a:lnTo>
                  <a:lnTo>
                    <a:pt x="8679" y="1814"/>
                  </a:lnTo>
                  <a:lnTo>
                    <a:pt x="8625" y="1757"/>
                  </a:lnTo>
                  <a:lnTo>
                    <a:pt x="8570" y="1697"/>
                  </a:lnTo>
                  <a:lnTo>
                    <a:pt x="8570" y="1697"/>
                  </a:lnTo>
                  <a:lnTo>
                    <a:pt x="8470" y="1586"/>
                  </a:lnTo>
                  <a:lnTo>
                    <a:pt x="8372" y="1475"/>
                  </a:lnTo>
                  <a:lnTo>
                    <a:pt x="8175" y="1249"/>
                  </a:lnTo>
                  <a:lnTo>
                    <a:pt x="8175" y="1249"/>
                  </a:lnTo>
                  <a:lnTo>
                    <a:pt x="8014" y="1058"/>
                  </a:lnTo>
                  <a:lnTo>
                    <a:pt x="7850" y="876"/>
                  </a:lnTo>
                  <a:lnTo>
                    <a:pt x="7770" y="785"/>
                  </a:lnTo>
                  <a:lnTo>
                    <a:pt x="7689" y="701"/>
                  </a:lnTo>
                  <a:lnTo>
                    <a:pt x="7608" y="618"/>
                  </a:lnTo>
                  <a:lnTo>
                    <a:pt x="7528" y="537"/>
                  </a:lnTo>
                  <a:lnTo>
                    <a:pt x="7447" y="461"/>
                  </a:lnTo>
                  <a:lnTo>
                    <a:pt x="7364" y="390"/>
                  </a:lnTo>
                  <a:lnTo>
                    <a:pt x="7283" y="322"/>
                  </a:lnTo>
                  <a:lnTo>
                    <a:pt x="7198" y="260"/>
                  </a:lnTo>
                  <a:lnTo>
                    <a:pt x="7157" y="232"/>
                  </a:lnTo>
                  <a:lnTo>
                    <a:pt x="7115" y="203"/>
                  </a:lnTo>
                  <a:lnTo>
                    <a:pt x="7072" y="177"/>
                  </a:lnTo>
                  <a:lnTo>
                    <a:pt x="7030" y="153"/>
                  </a:lnTo>
                  <a:lnTo>
                    <a:pt x="6987" y="130"/>
                  </a:lnTo>
                  <a:lnTo>
                    <a:pt x="6945" y="107"/>
                  </a:lnTo>
                  <a:lnTo>
                    <a:pt x="6902" y="87"/>
                  </a:lnTo>
                  <a:lnTo>
                    <a:pt x="6858" y="70"/>
                  </a:lnTo>
                  <a:lnTo>
                    <a:pt x="6858" y="70"/>
                  </a:lnTo>
                  <a:lnTo>
                    <a:pt x="6808" y="51"/>
                  </a:lnTo>
                  <a:lnTo>
                    <a:pt x="6760" y="36"/>
                  </a:lnTo>
                  <a:lnTo>
                    <a:pt x="6710" y="24"/>
                  </a:lnTo>
                  <a:lnTo>
                    <a:pt x="6657" y="15"/>
                  </a:lnTo>
                  <a:lnTo>
                    <a:pt x="6607" y="9"/>
                  </a:lnTo>
                  <a:lnTo>
                    <a:pt x="6555" y="8"/>
                  </a:lnTo>
                  <a:lnTo>
                    <a:pt x="6502" y="8"/>
                  </a:lnTo>
                  <a:lnTo>
                    <a:pt x="6448" y="11"/>
                  </a:lnTo>
                  <a:lnTo>
                    <a:pt x="6396" y="17"/>
                  </a:lnTo>
                  <a:lnTo>
                    <a:pt x="6341" y="26"/>
                  </a:lnTo>
                  <a:lnTo>
                    <a:pt x="6284" y="38"/>
                  </a:lnTo>
                  <a:lnTo>
                    <a:pt x="6230" y="53"/>
                  </a:lnTo>
                  <a:lnTo>
                    <a:pt x="6173" y="72"/>
                  </a:lnTo>
                  <a:lnTo>
                    <a:pt x="6116" y="92"/>
                  </a:lnTo>
                  <a:lnTo>
                    <a:pt x="6057" y="117"/>
                  </a:lnTo>
                  <a:lnTo>
                    <a:pt x="6001" y="143"/>
                  </a:lnTo>
                  <a:lnTo>
                    <a:pt x="6001" y="143"/>
                  </a:lnTo>
                  <a:lnTo>
                    <a:pt x="5948" y="170"/>
                  </a:lnTo>
                  <a:lnTo>
                    <a:pt x="5896" y="198"/>
                  </a:lnTo>
                  <a:lnTo>
                    <a:pt x="5846" y="228"/>
                  </a:lnTo>
                  <a:lnTo>
                    <a:pt x="5793" y="262"/>
                  </a:lnTo>
                  <a:lnTo>
                    <a:pt x="5739" y="298"/>
                  </a:lnTo>
                  <a:lnTo>
                    <a:pt x="5687" y="333"/>
                  </a:lnTo>
                  <a:lnTo>
                    <a:pt x="5634" y="373"/>
                  </a:lnTo>
                  <a:lnTo>
                    <a:pt x="5580" y="416"/>
                  </a:lnTo>
                  <a:lnTo>
                    <a:pt x="5527" y="460"/>
                  </a:lnTo>
                  <a:lnTo>
                    <a:pt x="5473" y="505"/>
                  </a:lnTo>
                  <a:lnTo>
                    <a:pt x="5418" y="554"/>
                  </a:lnTo>
                  <a:lnTo>
                    <a:pt x="5366" y="605"/>
                  </a:lnTo>
                  <a:lnTo>
                    <a:pt x="5311" y="655"/>
                  </a:lnTo>
                  <a:lnTo>
                    <a:pt x="5257" y="710"/>
                  </a:lnTo>
                  <a:lnTo>
                    <a:pt x="5202" y="767"/>
                  </a:lnTo>
                  <a:lnTo>
                    <a:pt x="5148" y="827"/>
                  </a:lnTo>
                  <a:lnTo>
                    <a:pt x="5148" y="827"/>
                  </a:lnTo>
                  <a:lnTo>
                    <a:pt x="5047" y="938"/>
                  </a:lnTo>
                  <a:lnTo>
                    <a:pt x="4949" y="1049"/>
                  </a:lnTo>
                  <a:lnTo>
                    <a:pt x="4753" y="1275"/>
                  </a:lnTo>
                  <a:lnTo>
                    <a:pt x="4753" y="1275"/>
                  </a:lnTo>
                  <a:lnTo>
                    <a:pt x="4589" y="1465"/>
                  </a:lnTo>
                  <a:lnTo>
                    <a:pt x="4428" y="1650"/>
                  </a:lnTo>
                  <a:lnTo>
                    <a:pt x="4347" y="1738"/>
                  </a:lnTo>
                  <a:lnTo>
                    <a:pt x="4267" y="1825"/>
                  </a:lnTo>
                  <a:lnTo>
                    <a:pt x="4186" y="1908"/>
                  </a:lnTo>
                  <a:lnTo>
                    <a:pt x="4105" y="1987"/>
                  </a:lnTo>
                  <a:lnTo>
                    <a:pt x="4022" y="2064"/>
                  </a:lnTo>
                  <a:lnTo>
                    <a:pt x="3942" y="2136"/>
                  </a:lnTo>
                  <a:lnTo>
                    <a:pt x="3859" y="2202"/>
                  </a:lnTo>
                  <a:lnTo>
                    <a:pt x="3776" y="2266"/>
                  </a:lnTo>
                  <a:lnTo>
                    <a:pt x="3732" y="2294"/>
                  </a:lnTo>
                  <a:lnTo>
                    <a:pt x="3691" y="2322"/>
                  </a:lnTo>
                  <a:lnTo>
                    <a:pt x="3647" y="2349"/>
                  </a:lnTo>
                  <a:lnTo>
                    <a:pt x="3606" y="2373"/>
                  </a:lnTo>
                  <a:lnTo>
                    <a:pt x="3562" y="2396"/>
                  </a:lnTo>
                  <a:lnTo>
                    <a:pt x="3518" y="2418"/>
                  </a:lnTo>
                  <a:lnTo>
                    <a:pt x="3475" y="2439"/>
                  </a:lnTo>
                  <a:lnTo>
                    <a:pt x="3431" y="2458"/>
                  </a:lnTo>
                  <a:lnTo>
                    <a:pt x="3431" y="2458"/>
                  </a:lnTo>
                  <a:lnTo>
                    <a:pt x="3392" y="2471"/>
                  </a:lnTo>
                  <a:lnTo>
                    <a:pt x="3353" y="2484"/>
                  </a:lnTo>
                  <a:lnTo>
                    <a:pt x="3311" y="2496"/>
                  </a:lnTo>
                  <a:lnTo>
                    <a:pt x="3270" y="2503"/>
                  </a:lnTo>
                  <a:lnTo>
                    <a:pt x="3228" y="2511"/>
                  </a:lnTo>
                  <a:lnTo>
                    <a:pt x="3187" y="2516"/>
                  </a:lnTo>
                  <a:lnTo>
                    <a:pt x="3145" y="2518"/>
                  </a:lnTo>
                  <a:lnTo>
                    <a:pt x="3102" y="2520"/>
                  </a:lnTo>
                  <a:lnTo>
                    <a:pt x="3102" y="25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36" name="Title 35"/>
          <p:cNvSpPr>
            <a:spLocks noGrp="1"/>
          </p:cNvSpPr>
          <p:nvPr>
            <p:ph type="title" hasCustomPrompt="1"/>
          </p:nvPr>
        </p:nvSpPr>
        <p:spPr>
          <a:xfrm>
            <a:off x="317764" y="1792955"/>
            <a:ext cx="11736000" cy="1323435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bg2"/>
                </a:solidFill>
              </a:defRPr>
            </a:lvl1pPr>
          </a:lstStyle>
          <a:p>
            <a:r>
              <a:rPr lang="en-US"/>
              <a:t>Template Slide: Divider</a:t>
            </a:r>
            <a:endParaRPr lang="de-DE"/>
          </a:p>
        </p:txBody>
      </p:sp>
      <p:sp>
        <p:nvSpPr>
          <p:cNvPr id="34" name="Textplatzhalter 4">
            <a:extLst>
              <a:ext uri="{FF2B5EF4-FFF2-40B4-BE49-F238E27FC236}">
                <a16:creationId xmlns:a16="http://schemas.microsoft.com/office/drawing/2014/main" id="{580D962D-4D6C-4AB5-8A87-EA29A90FF888}"/>
              </a:ext>
            </a:extLst>
          </p:cNvPr>
          <p:cNvSpPr txBox="1">
            <a:spLocks/>
          </p:cNvSpPr>
          <p:nvPr userDrawn="1"/>
        </p:nvSpPr>
        <p:spPr>
          <a:xfrm>
            <a:off x="18956" y="0"/>
            <a:ext cx="12192001" cy="10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sz="1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1101371"/>
      </p:ext>
    </p:extLst>
  </p:cSld>
  <p:clrMapOvr>
    <a:masterClrMapping/>
  </p:clrMapOvr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1_Introduction: Visual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90F0FFCE-ECEF-42C0-A09E-ABAEDA70585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7528536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90F0FFCE-ECEF-42C0-A09E-ABAEDA70585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D9D5701D-127A-40F5-90BD-D9472FC2C79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A31334D-71E7-48E9-A91B-6A913FCBEB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Empty</a:t>
            </a:r>
          </a:p>
        </p:txBody>
      </p:sp>
    </p:spTree>
    <p:extLst>
      <p:ext uri="{BB962C8B-B14F-4D97-AF65-F5344CB8AC3E}">
        <p14:creationId xmlns:p14="http://schemas.microsoft.com/office/powerpoint/2010/main" val="2903106541"/>
      </p:ext>
    </p:extLst>
  </p:cSld>
  <p:clrMapOvr>
    <a:masterClrMapping/>
  </p:clrMapOvr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3_Introduction: Business Process_ Description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7FBFA892-335F-4600-BF94-4C718E8C5E15}"/>
              </a:ext>
            </a:extLst>
          </p:cNvPr>
          <p:cNvSpPr/>
          <p:nvPr/>
        </p:nvSpPr>
        <p:spPr>
          <a:xfrm flipH="1">
            <a:off x="5947" y="1084930"/>
            <a:ext cx="4021750" cy="57835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098319E-6F2B-4C3A-961C-880EBD0A5D5F}"/>
              </a:ext>
            </a:extLst>
          </p:cNvPr>
          <p:cNvCxnSpPr>
            <a:cxnSpLocks/>
          </p:cNvCxnSpPr>
          <p:nvPr/>
        </p:nvCxnSpPr>
        <p:spPr>
          <a:xfrm flipH="1">
            <a:off x="4027697" y="1084930"/>
            <a:ext cx="0" cy="5783580"/>
          </a:xfrm>
          <a:prstGeom prst="line">
            <a:avLst/>
          </a:prstGeom>
          <a:noFill/>
          <a:ln w="127000" cap="flat" cmpd="sng" algn="ctr">
            <a:solidFill>
              <a:schemeClr val="accent2"/>
            </a:solidFill>
            <a:prstDash val="solid"/>
            <a:miter lim="800000"/>
          </a:ln>
          <a:effectLst/>
        </p:spPr>
      </p:cxnSp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90F0FFCE-ECEF-42C0-A09E-ABAEDA70585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6897589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90F0FFCE-ECEF-42C0-A09E-ABAEDA70585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D9D5701D-127A-40F5-90BD-D9472FC2C79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 userDrawn="1"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A31334D-71E7-48E9-A91B-6A913FCBEB9C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Process:</a:t>
            </a: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2092D632-27E5-4CC1-A33E-A0721DFA5EB8}"/>
              </a:ext>
            </a:extLst>
          </p:cNvPr>
          <p:cNvGrpSpPr/>
          <p:nvPr userDrawn="1"/>
        </p:nvGrpSpPr>
        <p:grpSpPr>
          <a:xfrm>
            <a:off x="0" y="1084929"/>
            <a:ext cx="4068000" cy="283464"/>
            <a:chOff x="5670791" y="1166221"/>
            <a:chExt cx="4030680" cy="283464"/>
          </a:xfrm>
          <a:solidFill>
            <a:srgbClr val="379665"/>
          </a:solidFill>
        </p:grpSpPr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EF4F8EEA-A638-4AB3-83B2-E0DC89D9A85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670791" y="1449685"/>
              <a:ext cx="403068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99BD8B6B-7433-44BD-9031-E4473304034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3786502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Process: xy</a:t>
              </a:r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04052-6CA9-4166-9E25-7B05CE33D7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6979" y="1454796"/>
            <a:ext cx="3747218" cy="918014"/>
          </a:xfrm>
        </p:spPr>
        <p:txBody>
          <a:bodyPr/>
          <a:lstStyle>
            <a:lvl1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  <a:defRPr sz="1100"/>
            </a:lvl1pPr>
            <a:lvl2pPr>
              <a:spcBef>
                <a:spcPts val="300"/>
              </a:spcBef>
              <a:buClr>
                <a:schemeClr val="accent2"/>
              </a:buClr>
              <a:defRPr sz="1100"/>
            </a:lvl2pPr>
            <a:lvl3pPr marL="648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/>
            </a:lvl3pPr>
            <a:lvl4pPr>
              <a:spcBef>
                <a:spcPts val="300"/>
              </a:spcBef>
              <a:defRPr sz="1100"/>
            </a:lvl4pPr>
            <a:lvl5pPr>
              <a:spcBef>
                <a:spcPts val="300"/>
              </a:spcBef>
              <a:defRPr sz="1100"/>
            </a:lvl5pPr>
          </a:lstStyle>
          <a:p>
            <a:pPr lvl="0"/>
            <a:r>
              <a:rPr lang="en-US"/>
              <a:t>Description - What is the process? What (activity) and who is doing it.</a:t>
            </a:r>
          </a:p>
          <a:p>
            <a:pPr lvl="0"/>
            <a:r>
              <a:rPr lang="en-US"/>
              <a:t>Further connected Business Processes (optional)</a:t>
            </a:r>
          </a:p>
          <a:p>
            <a:pPr lvl="1"/>
            <a:r>
              <a:rPr lang="en-US"/>
              <a:t>.</a:t>
            </a:r>
          </a:p>
          <a:p>
            <a:pPr lvl="2"/>
            <a:r>
              <a:rPr lang="en-US"/>
              <a:t>..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307638"/>
      </p:ext>
    </p:extLst>
  </p:cSld>
  <p:clrMapOvr>
    <a:masterClrMapping/>
  </p:clrMapOvr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2.1_Introduction: Visual_ONLY Defini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90F0FFCE-ECEF-42C0-A09E-ABAEDA70585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1064631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90F0FFCE-ECEF-42C0-A09E-ABAEDA70585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D9D5701D-127A-40F5-90BD-D9472FC2C79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A31334D-71E7-48E9-A91B-6A913FCBEB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Process: 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2E756A45-169A-44AD-A69A-53C3504EA15E}"/>
              </a:ext>
            </a:extLst>
          </p:cNvPr>
          <p:cNvSpPr/>
          <p:nvPr userDrawn="1"/>
        </p:nvSpPr>
        <p:spPr>
          <a:xfrm flipH="1">
            <a:off x="-4" y="1387987"/>
            <a:ext cx="5760000" cy="88565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8BE97513-3C5F-4D57-AB8E-E02B41544739}"/>
              </a:ext>
            </a:extLst>
          </p:cNvPr>
          <p:cNvGrpSpPr/>
          <p:nvPr userDrawn="1"/>
        </p:nvGrpSpPr>
        <p:grpSpPr>
          <a:xfrm>
            <a:off x="0" y="1084929"/>
            <a:ext cx="12182475" cy="283464"/>
            <a:chOff x="0" y="1084929"/>
            <a:chExt cx="12182475" cy="283464"/>
          </a:xfrm>
        </p:grpSpPr>
        <p:cxnSp>
          <p:nvCxnSpPr>
            <p:cNvPr id="23" name="Straight Connector 8">
              <a:extLst>
                <a:ext uri="{FF2B5EF4-FFF2-40B4-BE49-F238E27FC236}">
                  <a16:creationId xmlns:a16="http://schemas.microsoft.com/office/drawing/2014/main" id="{99AED090-FF4D-48AE-8F49-1A8F537DF9E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1368393"/>
              <a:ext cx="12182475" cy="0"/>
            </a:xfrm>
            <a:prstGeom prst="line">
              <a:avLst/>
            </a:prstGeom>
            <a:solidFill>
              <a:srgbClr val="379665"/>
            </a:solidFill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9">
              <a:extLst>
                <a:ext uri="{FF2B5EF4-FFF2-40B4-BE49-F238E27FC236}">
                  <a16:creationId xmlns:a16="http://schemas.microsoft.com/office/drawing/2014/main" id="{6C59D7ED-D699-46D7-BC57-E9EC99A70FE8}"/>
                </a:ext>
              </a:extLst>
            </p:cNvPr>
            <p:cNvSpPr>
              <a:spLocks/>
            </p:cNvSpPr>
            <p:nvPr userDrawn="1"/>
          </p:nvSpPr>
          <p:spPr>
            <a:xfrm>
              <a:off x="142635" y="1084929"/>
              <a:ext cx="2952990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Process: xyxyxy</a:t>
              </a:r>
            </a:p>
          </p:txBody>
        </p:sp>
      </p:grp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B5F1212F-82C3-4A47-A961-9B58A4D31492}"/>
              </a:ext>
            </a:extLst>
          </p:cNvPr>
          <p:cNvSpPr txBox="1">
            <a:spLocks/>
          </p:cNvSpPr>
          <p:nvPr userDrawn="1"/>
        </p:nvSpPr>
        <p:spPr>
          <a:xfrm>
            <a:off x="216978" y="1382831"/>
            <a:ext cx="5554106" cy="1116000"/>
          </a:xfrm>
          <a:prstGeom prst="rect">
            <a:avLst/>
          </a:prstGeom>
        </p:spPr>
        <p:txBody>
          <a:bodyPr tIns="108000"/>
          <a:lstStyle>
            <a:lvl1pPr marL="216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…</a:t>
            </a:r>
          </a:p>
          <a:p>
            <a:pPr lvl="1"/>
            <a:r>
              <a:rPr lang="en-US"/>
              <a:t>..</a:t>
            </a:r>
          </a:p>
          <a:p>
            <a:pPr lvl="2"/>
            <a:r>
              <a:rPr lang="en-US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val="750108783"/>
      </p:ext>
    </p:extLst>
  </p:cSld>
  <p:clrMapOvr>
    <a:masterClrMapping/>
  </p:clrMapOvr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1_Introduction: Visual_ONLY Defini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78F5E7F-0DA9-418E-A161-D8CCDD756A98}"/>
              </a:ext>
            </a:extLst>
          </p:cNvPr>
          <p:cNvSpPr/>
          <p:nvPr userDrawn="1"/>
        </p:nvSpPr>
        <p:spPr>
          <a:xfrm flipH="1">
            <a:off x="5947" y="1084930"/>
            <a:ext cx="4021750" cy="57835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37C5631-2B41-495F-B696-95DA6323C54C}"/>
              </a:ext>
            </a:extLst>
          </p:cNvPr>
          <p:cNvCxnSpPr>
            <a:cxnSpLocks/>
          </p:cNvCxnSpPr>
          <p:nvPr userDrawn="1"/>
        </p:nvCxnSpPr>
        <p:spPr>
          <a:xfrm flipH="1">
            <a:off x="4027697" y="1084930"/>
            <a:ext cx="0" cy="5783580"/>
          </a:xfrm>
          <a:prstGeom prst="line">
            <a:avLst/>
          </a:prstGeom>
          <a:noFill/>
          <a:ln w="127000" cap="flat" cmpd="sng" algn="ctr">
            <a:solidFill>
              <a:schemeClr val="accent2"/>
            </a:solidFill>
            <a:prstDash val="solid"/>
            <a:miter lim="800000"/>
          </a:ln>
          <a:effectLst/>
        </p:spPr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AC251F2-FE48-420A-82CE-3B238C7229C2}"/>
              </a:ext>
            </a:extLst>
          </p:cNvPr>
          <p:cNvGrpSpPr/>
          <p:nvPr userDrawn="1"/>
        </p:nvGrpSpPr>
        <p:grpSpPr>
          <a:xfrm>
            <a:off x="0" y="1084929"/>
            <a:ext cx="4068000" cy="283464"/>
            <a:chOff x="5670791" y="1166221"/>
            <a:chExt cx="4030680" cy="283464"/>
          </a:xfrm>
          <a:solidFill>
            <a:srgbClr val="379665"/>
          </a:solidFill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022911B-D6E3-4076-BA54-22BCB49BD93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670791" y="1449685"/>
              <a:ext cx="403068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BE811C75-9C90-4C4D-96AA-494B4E34F0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378650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Definition:</a:t>
              </a:r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04052-6CA9-4166-9E25-7B05CE33D799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216979" y="1454796"/>
            <a:ext cx="3747218" cy="731644"/>
          </a:xfrm>
        </p:spPr>
        <p:txBody>
          <a:bodyPr/>
          <a:lstStyle>
            <a:lvl1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  <a:defRPr sz="1100"/>
            </a:lvl1pPr>
            <a:lvl2pPr>
              <a:spcBef>
                <a:spcPts val="300"/>
              </a:spcBef>
              <a:buClr>
                <a:schemeClr val="accent2"/>
              </a:buClr>
              <a:defRPr sz="1100"/>
            </a:lvl2pPr>
            <a:lvl3pPr marL="648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/>
            </a:lvl3pPr>
            <a:lvl4pPr>
              <a:spcBef>
                <a:spcPts val="300"/>
              </a:spcBef>
              <a:defRPr sz="1100"/>
            </a:lvl4pPr>
            <a:lvl5pPr>
              <a:spcBef>
                <a:spcPts val="300"/>
              </a:spcBef>
              <a:defRPr sz="1100"/>
            </a:lvl5pPr>
          </a:lstStyle>
          <a:p>
            <a:pPr lvl="0"/>
            <a:r>
              <a:rPr lang="en-US"/>
              <a:t>Please insert AP Definitions and define shown Acronyms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90F0FFCE-ECEF-42C0-A09E-ABAEDA70585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6012162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90F0FFCE-ECEF-42C0-A09E-ABAEDA70585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D9D5701D-127A-40F5-90BD-D9472FC2C79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A31334D-71E7-48E9-A91B-6A913FCBEB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Definitions: </a:t>
            </a:r>
          </a:p>
        </p:txBody>
      </p:sp>
    </p:spTree>
    <p:extLst>
      <p:ext uri="{BB962C8B-B14F-4D97-AF65-F5344CB8AC3E}">
        <p14:creationId xmlns:p14="http://schemas.microsoft.com/office/powerpoint/2010/main" val="2162897699"/>
      </p:ext>
    </p:extLst>
  </p:cSld>
  <p:clrMapOvr>
    <a:masterClrMapping/>
  </p:clrMapOvr>
  <p:hf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2_Introduction: Business Knowledge_WITH AP Medial Poo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5CDECD15-0140-485A-8C4E-8F0FCA60BCF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5611410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5CDECD15-0140-485A-8C4E-8F0FCA60BCF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E6C21185-F6FC-4275-AC37-960BA1BA9BEC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Definitions: (Visual)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11AA026-501D-421C-98AA-003A936B87CA}"/>
              </a:ext>
            </a:extLst>
          </p:cNvPr>
          <p:cNvSpPr/>
          <p:nvPr/>
        </p:nvSpPr>
        <p:spPr>
          <a:xfrm flipH="1">
            <a:off x="181120" y="1085928"/>
            <a:ext cx="5400000" cy="537750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B0DE0EA-B553-4FC2-A7B7-FC053E0BD98B}"/>
              </a:ext>
            </a:extLst>
          </p:cNvPr>
          <p:cNvCxnSpPr>
            <a:cxnSpLocks/>
          </p:cNvCxnSpPr>
          <p:nvPr/>
        </p:nvCxnSpPr>
        <p:spPr>
          <a:xfrm>
            <a:off x="263041" y="1085929"/>
            <a:ext cx="0" cy="5377501"/>
          </a:xfrm>
          <a:prstGeom prst="line">
            <a:avLst/>
          </a:prstGeom>
          <a:noFill/>
          <a:ln w="127000" cap="flat" cmpd="sng" algn="ctr">
            <a:solidFill>
              <a:schemeClr val="accent2"/>
            </a:solidFill>
            <a:prstDash val="solid"/>
            <a:miter lim="800000"/>
          </a:ln>
          <a:effectLst/>
        </p:spPr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9D81B5F-206D-487D-9F7D-305DDA8547C8}"/>
              </a:ext>
            </a:extLst>
          </p:cNvPr>
          <p:cNvCxnSpPr>
            <a:cxnSpLocks/>
          </p:cNvCxnSpPr>
          <p:nvPr userDrawn="1"/>
        </p:nvCxnSpPr>
        <p:spPr>
          <a:xfrm>
            <a:off x="317811" y="1369392"/>
            <a:ext cx="5256000" cy="0"/>
          </a:xfrm>
          <a:prstGeom prst="line">
            <a:avLst/>
          </a:prstGeom>
          <a:solidFill>
            <a:srgbClr val="379665"/>
          </a:solidFill>
          <a:ln w="28575">
            <a:solidFill>
              <a:srgbClr val="3796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9C54A7FF-8E64-4DAD-939C-87A113D77EF9}"/>
              </a:ext>
            </a:extLst>
          </p:cNvPr>
          <p:cNvSpPr>
            <a:spLocks/>
          </p:cNvSpPr>
          <p:nvPr userDrawn="1"/>
        </p:nvSpPr>
        <p:spPr>
          <a:xfrm>
            <a:off x="317810" y="1085928"/>
            <a:ext cx="5256000" cy="2834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Business Need to Know</a:t>
            </a:r>
          </a:p>
        </p:txBody>
      </p:sp>
      <p:sp>
        <p:nvSpPr>
          <p:cNvPr id="74" name="Text Placeholder 3">
            <a:extLst>
              <a:ext uri="{FF2B5EF4-FFF2-40B4-BE49-F238E27FC236}">
                <a16:creationId xmlns:a16="http://schemas.microsoft.com/office/drawing/2014/main" id="{6D19ADD4-8EB8-4185-9C1D-8E6E52C4219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2154" y="1455795"/>
            <a:ext cx="5040000" cy="731644"/>
          </a:xfrm>
        </p:spPr>
        <p:txBody>
          <a:bodyPr/>
          <a:lstStyle>
            <a:lvl1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  <a:defRPr sz="1100"/>
            </a:lvl1pPr>
            <a:lvl2pPr>
              <a:spcBef>
                <a:spcPts val="300"/>
              </a:spcBef>
              <a:buClr>
                <a:schemeClr val="accent2"/>
              </a:buClr>
              <a:defRPr sz="1100"/>
            </a:lvl2pPr>
            <a:lvl3pPr marL="648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/>
            </a:lvl3pPr>
            <a:lvl4pPr>
              <a:spcBef>
                <a:spcPts val="300"/>
              </a:spcBef>
              <a:defRPr sz="1100"/>
            </a:lvl4pPr>
            <a:lvl5pPr>
              <a:spcBef>
                <a:spcPts val="300"/>
              </a:spcBef>
              <a:defRPr sz="1100"/>
            </a:lvl5pPr>
          </a:lstStyle>
          <a:p>
            <a:pPr lvl="0"/>
            <a:r>
              <a:rPr lang="en-US"/>
              <a:t>Please insert AP Descriptions, AP Definitions, AP Business Tips and/or Use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A255E14-4093-45AA-949E-60849746C93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812221" y="1369392"/>
            <a:ext cx="6140067" cy="5093321"/>
          </a:xfrm>
          <a:ln>
            <a:solidFill>
              <a:srgbClr val="379665"/>
            </a:solidFill>
          </a:ln>
        </p:spPr>
        <p:txBody>
          <a:bodyPr/>
          <a:lstStyle>
            <a:lvl1pPr>
              <a:defRPr/>
            </a:lvl1pPr>
          </a:lstStyle>
          <a:p>
            <a:pPr lvl="1"/>
            <a:r>
              <a:rPr lang="de-DE" err="1"/>
              <a:t>Please</a:t>
            </a:r>
            <a:r>
              <a:rPr lang="de-DE"/>
              <a:t> </a:t>
            </a:r>
            <a:r>
              <a:rPr lang="de-DE" err="1"/>
              <a:t>insert</a:t>
            </a:r>
            <a:r>
              <a:rPr lang="de-DE"/>
              <a:t> AP relevant </a:t>
            </a:r>
            <a:r>
              <a:rPr lang="de-DE" err="1"/>
              <a:t>picture</a:t>
            </a:r>
            <a:r>
              <a:rPr lang="de-DE"/>
              <a:t> from BASF Media pool</a:t>
            </a:r>
          </a:p>
        </p:txBody>
      </p:sp>
    </p:spTree>
    <p:extLst>
      <p:ext uri="{BB962C8B-B14F-4D97-AF65-F5344CB8AC3E}">
        <p14:creationId xmlns:p14="http://schemas.microsoft.com/office/powerpoint/2010/main" val="389195697"/>
      </p:ext>
    </p:extLst>
  </p:cSld>
  <p:clrMapOvr>
    <a:masterClrMapping/>
  </p:clrMapOvr>
  <p:hf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.1_Introduction: Visual_ONLY Defini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78F5E7F-0DA9-418E-A161-D8CCDD756A98}"/>
              </a:ext>
            </a:extLst>
          </p:cNvPr>
          <p:cNvSpPr/>
          <p:nvPr userDrawn="1"/>
        </p:nvSpPr>
        <p:spPr>
          <a:xfrm flipH="1">
            <a:off x="5947" y="1084930"/>
            <a:ext cx="4021750" cy="57835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37C5631-2B41-495F-B696-95DA6323C54C}"/>
              </a:ext>
            </a:extLst>
          </p:cNvPr>
          <p:cNvCxnSpPr>
            <a:cxnSpLocks/>
          </p:cNvCxnSpPr>
          <p:nvPr userDrawn="1"/>
        </p:nvCxnSpPr>
        <p:spPr>
          <a:xfrm flipH="1">
            <a:off x="4027697" y="1084930"/>
            <a:ext cx="0" cy="5783580"/>
          </a:xfrm>
          <a:prstGeom prst="line">
            <a:avLst/>
          </a:prstGeom>
          <a:noFill/>
          <a:ln w="127000" cap="flat" cmpd="sng" algn="ctr">
            <a:solidFill>
              <a:schemeClr val="accent2"/>
            </a:solidFill>
            <a:prstDash val="solid"/>
            <a:miter lim="800000"/>
          </a:ln>
          <a:effectLst/>
        </p:spPr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AC251F2-FE48-420A-82CE-3B238C7229C2}"/>
              </a:ext>
            </a:extLst>
          </p:cNvPr>
          <p:cNvGrpSpPr/>
          <p:nvPr userDrawn="1"/>
        </p:nvGrpSpPr>
        <p:grpSpPr>
          <a:xfrm>
            <a:off x="0" y="1084929"/>
            <a:ext cx="4068000" cy="283464"/>
            <a:chOff x="5670791" y="1166221"/>
            <a:chExt cx="4030680" cy="283464"/>
          </a:xfrm>
          <a:solidFill>
            <a:srgbClr val="379665"/>
          </a:solidFill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022911B-D6E3-4076-BA54-22BCB49BD93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670791" y="1449685"/>
              <a:ext cx="403068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BE811C75-9C90-4C4D-96AA-494B4E34F0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378650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Element:</a:t>
              </a:r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04052-6CA9-4166-9E25-7B05CE33D799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216979" y="1454796"/>
            <a:ext cx="3747218" cy="731644"/>
          </a:xfrm>
        </p:spPr>
        <p:txBody>
          <a:bodyPr/>
          <a:lstStyle>
            <a:lvl1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  <a:defRPr sz="1100"/>
            </a:lvl1pPr>
            <a:lvl2pPr>
              <a:spcBef>
                <a:spcPts val="300"/>
              </a:spcBef>
              <a:buClr>
                <a:schemeClr val="accent2"/>
              </a:buClr>
              <a:defRPr sz="1100"/>
            </a:lvl2pPr>
            <a:lvl3pPr marL="648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/>
            </a:lvl3pPr>
            <a:lvl4pPr>
              <a:spcBef>
                <a:spcPts val="300"/>
              </a:spcBef>
              <a:defRPr sz="1100"/>
            </a:lvl4pPr>
            <a:lvl5pPr>
              <a:spcBef>
                <a:spcPts val="300"/>
              </a:spcBef>
              <a:defRPr sz="1100"/>
            </a:lvl5pPr>
          </a:lstStyle>
          <a:p>
            <a:pPr lvl="0"/>
            <a:r>
              <a:rPr lang="en-US"/>
              <a:t>Please insert AP Definitions and define shown Acronyms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90F0FFCE-ECEF-42C0-A09E-ABAEDA70585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972468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90F0FFCE-ECEF-42C0-A09E-ABAEDA70585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D9D5701D-127A-40F5-90BD-D9472FC2C79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A31334D-71E7-48E9-A91B-6A913FCBEB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Structure: </a:t>
            </a:r>
          </a:p>
        </p:txBody>
      </p:sp>
    </p:spTree>
    <p:extLst>
      <p:ext uri="{BB962C8B-B14F-4D97-AF65-F5344CB8AC3E}">
        <p14:creationId xmlns:p14="http://schemas.microsoft.com/office/powerpoint/2010/main" val="996321581"/>
      </p:ext>
    </p:extLst>
  </p:cSld>
  <p:clrMapOvr>
    <a:masterClrMapping/>
  </p:clrMapOvr>
  <p:hf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2.1_Introduction: Visual_ONLY Defini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90F0FFCE-ECEF-42C0-A09E-ABAEDA70585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972468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90F0FFCE-ECEF-42C0-A09E-ABAEDA70585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D9D5701D-127A-40F5-90BD-D9472FC2C791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A31334D-71E7-48E9-A91B-6A913FCBEB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Structure: 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2E756A45-169A-44AD-A69A-53C3504EA15E}"/>
              </a:ext>
            </a:extLst>
          </p:cNvPr>
          <p:cNvSpPr/>
          <p:nvPr userDrawn="1"/>
        </p:nvSpPr>
        <p:spPr>
          <a:xfrm flipH="1">
            <a:off x="-1" y="1387987"/>
            <a:ext cx="12192000" cy="117756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cxnSp>
        <p:nvCxnSpPr>
          <p:cNvPr id="21" name="Straight Connector 5">
            <a:extLst>
              <a:ext uri="{FF2B5EF4-FFF2-40B4-BE49-F238E27FC236}">
                <a16:creationId xmlns:a16="http://schemas.microsoft.com/office/drawing/2014/main" id="{6307BB4C-4BF7-454F-BC15-09F2EC91CEEE}"/>
              </a:ext>
            </a:extLst>
          </p:cNvPr>
          <p:cNvCxnSpPr>
            <a:cxnSpLocks/>
          </p:cNvCxnSpPr>
          <p:nvPr userDrawn="1"/>
        </p:nvCxnSpPr>
        <p:spPr>
          <a:xfrm>
            <a:off x="-9525" y="2619104"/>
            <a:ext cx="12192000" cy="0"/>
          </a:xfrm>
          <a:prstGeom prst="line">
            <a:avLst/>
          </a:prstGeom>
          <a:noFill/>
          <a:ln w="127000" cap="flat" cmpd="sng" algn="ctr">
            <a:solidFill>
              <a:schemeClr val="accent2"/>
            </a:solidFill>
            <a:prstDash val="solid"/>
            <a:miter lim="800000"/>
          </a:ln>
          <a:effectLst/>
        </p:spPr>
      </p:cxn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8BE97513-3C5F-4D57-AB8E-E02B41544739}"/>
              </a:ext>
            </a:extLst>
          </p:cNvPr>
          <p:cNvGrpSpPr/>
          <p:nvPr userDrawn="1"/>
        </p:nvGrpSpPr>
        <p:grpSpPr>
          <a:xfrm>
            <a:off x="0" y="1084929"/>
            <a:ext cx="12182475" cy="283464"/>
            <a:chOff x="0" y="1084929"/>
            <a:chExt cx="12182475" cy="283464"/>
          </a:xfrm>
        </p:grpSpPr>
        <p:cxnSp>
          <p:nvCxnSpPr>
            <p:cNvPr id="23" name="Straight Connector 8">
              <a:extLst>
                <a:ext uri="{FF2B5EF4-FFF2-40B4-BE49-F238E27FC236}">
                  <a16:creationId xmlns:a16="http://schemas.microsoft.com/office/drawing/2014/main" id="{99AED090-FF4D-48AE-8F49-1A8F537DF9E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1368393"/>
              <a:ext cx="12182475" cy="0"/>
            </a:xfrm>
            <a:prstGeom prst="line">
              <a:avLst/>
            </a:prstGeom>
            <a:solidFill>
              <a:srgbClr val="379665"/>
            </a:solidFill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9">
              <a:extLst>
                <a:ext uri="{FF2B5EF4-FFF2-40B4-BE49-F238E27FC236}">
                  <a16:creationId xmlns:a16="http://schemas.microsoft.com/office/drawing/2014/main" id="{6C59D7ED-D699-46D7-BC57-E9EC99A70FE8}"/>
                </a:ext>
              </a:extLst>
            </p:cNvPr>
            <p:cNvSpPr>
              <a:spLocks/>
            </p:cNvSpPr>
            <p:nvPr userDrawn="1"/>
          </p:nvSpPr>
          <p:spPr>
            <a:xfrm>
              <a:off x="142635" y="1084929"/>
              <a:ext cx="2952990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Structure: xyxyxy</a:t>
              </a:r>
            </a:p>
          </p:txBody>
        </p:sp>
      </p:grp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B5F1212F-82C3-4A47-A961-9B58A4D31492}"/>
              </a:ext>
            </a:extLst>
          </p:cNvPr>
          <p:cNvSpPr txBox="1">
            <a:spLocks/>
          </p:cNvSpPr>
          <p:nvPr userDrawn="1"/>
        </p:nvSpPr>
        <p:spPr>
          <a:xfrm>
            <a:off x="216978" y="1382831"/>
            <a:ext cx="5554106" cy="1116000"/>
          </a:xfrm>
          <a:prstGeom prst="rect">
            <a:avLst/>
          </a:prstGeom>
        </p:spPr>
        <p:txBody>
          <a:bodyPr tIns="108000"/>
          <a:lstStyle>
            <a:lvl1pPr marL="216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…</a:t>
            </a:r>
          </a:p>
          <a:p>
            <a:pPr lvl="1"/>
            <a:r>
              <a:rPr lang="en-US"/>
              <a:t>..</a:t>
            </a:r>
          </a:p>
          <a:p>
            <a:pPr lvl="2"/>
            <a:r>
              <a:rPr lang="en-US"/>
              <a:t>..</a:t>
            </a: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DC4039B8-5FA5-44A1-9CFF-4CC14A9E8DE2}"/>
              </a:ext>
            </a:extLst>
          </p:cNvPr>
          <p:cNvSpPr/>
          <p:nvPr userDrawn="1"/>
        </p:nvSpPr>
        <p:spPr>
          <a:xfrm>
            <a:off x="752540" y="2931595"/>
            <a:ext cx="3240000" cy="2448000"/>
          </a:xfrm>
          <a:prstGeom prst="rect">
            <a:avLst/>
          </a:prstGeom>
          <a:ln w="19050">
            <a:solidFill>
              <a:schemeClr val="accent2"/>
            </a:solidFill>
          </a:ln>
        </p:spPr>
        <p:txBody>
          <a:bodyPr lIns="90000" tIns="360000" rIns="90000" bIns="36000"/>
          <a:lstStyle/>
          <a:p>
            <a: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US"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marL="432000" lvl="1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  <a:p>
            <a:pPr marL="648000" lvl="2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  <a:p>
            <a: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US" sz="110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7870FED2-C6C4-4082-B87C-B41DE76F72D8}"/>
              </a:ext>
            </a:extLst>
          </p:cNvPr>
          <p:cNvSpPr/>
          <p:nvPr userDrawn="1"/>
        </p:nvSpPr>
        <p:spPr>
          <a:xfrm>
            <a:off x="752540" y="2929437"/>
            <a:ext cx="3240000" cy="288000"/>
          </a:xfrm>
          <a:prstGeom prst="rect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  <a:latin typeface="Arial" panose="020B0604020202020204"/>
              </a:rPr>
              <a:t>Xyyy</a:t>
            </a:r>
            <a:endParaRPr lang="en-US" sz="1200" b="1" err="1">
              <a:solidFill>
                <a:schemeClr val="bg1"/>
              </a:solidFill>
              <a:latin typeface="Arial" panose="020B0604020202020204"/>
            </a:endParaRPr>
          </a:p>
        </p:txBody>
      </p:sp>
      <p:sp>
        <p:nvSpPr>
          <p:cNvPr id="28" name="Flussdiagramm: Zusammenführen 27">
            <a:extLst>
              <a:ext uri="{FF2B5EF4-FFF2-40B4-BE49-F238E27FC236}">
                <a16:creationId xmlns:a16="http://schemas.microsoft.com/office/drawing/2014/main" id="{95016C12-0AC2-4245-960C-F8941D769907}"/>
              </a:ext>
            </a:extLst>
          </p:cNvPr>
          <p:cNvSpPr/>
          <p:nvPr userDrawn="1"/>
        </p:nvSpPr>
        <p:spPr>
          <a:xfrm>
            <a:off x="767269" y="5417671"/>
            <a:ext cx="3240000" cy="288000"/>
          </a:xfrm>
          <a:prstGeom prst="flowChartMerg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72000" rtlCol="0" anchor="ctr"/>
          <a:lstStyle/>
          <a:p>
            <a:pPr algn="ctr">
              <a:spcBef>
                <a:spcPts val="600"/>
              </a:spcBef>
            </a:pPr>
            <a:endParaRPr lang="en-US" sz="2000" err="1"/>
          </a:p>
        </p:txBody>
      </p:sp>
      <p:sp>
        <p:nvSpPr>
          <p:cNvPr id="29" name="Text Placeholder 4">
            <a:extLst>
              <a:ext uri="{FF2B5EF4-FFF2-40B4-BE49-F238E27FC236}">
                <a16:creationId xmlns:a16="http://schemas.microsoft.com/office/drawing/2014/main" id="{EDD9D7A6-0A8E-463D-82EA-2C2A8A5BED0B}"/>
              </a:ext>
            </a:extLst>
          </p:cNvPr>
          <p:cNvSpPr txBox="1">
            <a:spLocks/>
          </p:cNvSpPr>
          <p:nvPr userDrawn="1"/>
        </p:nvSpPr>
        <p:spPr>
          <a:xfrm>
            <a:off x="760587" y="5802195"/>
            <a:ext cx="3240000" cy="252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216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en-US">
                <a:latin typeface="Arial"/>
                <a:cs typeface="Arial"/>
              </a:rPr>
              <a:t>xxxxx</a:t>
            </a:r>
            <a:endParaRPr lang="de-DE">
              <a:latin typeface="Arial"/>
              <a:cs typeface="Arial"/>
            </a:endParaRPr>
          </a:p>
        </p:txBody>
      </p:sp>
      <p:sp>
        <p:nvSpPr>
          <p:cNvPr id="30" name="Rectangle 33">
            <a:extLst>
              <a:ext uri="{FF2B5EF4-FFF2-40B4-BE49-F238E27FC236}">
                <a16:creationId xmlns:a16="http://schemas.microsoft.com/office/drawing/2014/main" id="{8B7E3CC8-9D4B-4C14-8759-2F65D54061D1}"/>
              </a:ext>
            </a:extLst>
          </p:cNvPr>
          <p:cNvSpPr/>
          <p:nvPr userDrawn="1"/>
        </p:nvSpPr>
        <p:spPr>
          <a:xfrm>
            <a:off x="4532241" y="2931595"/>
            <a:ext cx="3240000" cy="2448000"/>
          </a:xfrm>
          <a:prstGeom prst="rect">
            <a:avLst/>
          </a:prstGeom>
          <a:ln w="19050">
            <a:solidFill>
              <a:schemeClr val="accent2"/>
            </a:solidFill>
          </a:ln>
        </p:spPr>
        <p:txBody>
          <a:bodyPr lIns="90000" tIns="360000" rIns="90000" bIns="36000"/>
          <a:lstStyle/>
          <a:p>
            <a: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marL="432000" lvl="1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  <a:p>
            <a:pPr marL="648000" lvl="2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  <a:p>
            <a: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US" sz="1100" err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85F971F1-A631-408A-8E2F-A4C93E58D494}"/>
              </a:ext>
            </a:extLst>
          </p:cNvPr>
          <p:cNvSpPr/>
          <p:nvPr userDrawn="1"/>
        </p:nvSpPr>
        <p:spPr>
          <a:xfrm>
            <a:off x="4532241" y="2929437"/>
            <a:ext cx="3240000" cy="288000"/>
          </a:xfrm>
          <a:prstGeom prst="rect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  <a:latin typeface="Arial" panose="020B0604020202020204"/>
              </a:rPr>
              <a:t>Xxxy</a:t>
            </a:r>
            <a:endParaRPr lang="en-US" sz="1200" b="1" err="1">
              <a:solidFill>
                <a:schemeClr val="bg1"/>
              </a:solidFill>
              <a:latin typeface="Arial" panose="020B0604020202020204"/>
            </a:endParaRPr>
          </a:p>
        </p:txBody>
      </p:sp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267BC333-0C18-44C8-B620-722B2F28ADFD}"/>
              </a:ext>
            </a:extLst>
          </p:cNvPr>
          <p:cNvSpPr txBox="1">
            <a:spLocks/>
          </p:cNvSpPr>
          <p:nvPr userDrawn="1"/>
        </p:nvSpPr>
        <p:spPr>
          <a:xfrm>
            <a:off x="4541766" y="5802195"/>
            <a:ext cx="3240000" cy="252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216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>
                <a:latin typeface="Arial"/>
                <a:cs typeface="Arial"/>
              </a:rPr>
              <a:t>xxxxx</a:t>
            </a:r>
            <a:endParaRPr lang="de-DE">
              <a:latin typeface="Arial"/>
              <a:cs typeface="Arial"/>
            </a:endParaRPr>
          </a:p>
        </p:txBody>
      </p:sp>
      <p:sp>
        <p:nvSpPr>
          <p:cNvPr id="33" name="Flussdiagramm: Zusammenführen 32">
            <a:extLst>
              <a:ext uri="{FF2B5EF4-FFF2-40B4-BE49-F238E27FC236}">
                <a16:creationId xmlns:a16="http://schemas.microsoft.com/office/drawing/2014/main" id="{51F9FB5C-1D54-40C4-8EFF-83780A58E6A0}"/>
              </a:ext>
            </a:extLst>
          </p:cNvPr>
          <p:cNvSpPr/>
          <p:nvPr userDrawn="1"/>
        </p:nvSpPr>
        <p:spPr>
          <a:xfrm>
            <a:off x="4532241" y="5417671"/>
            <a:ext cx="3240000" cy="288000"/>
          </a:xfrm>
          <a:prstGeom prst="flowChartMerg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72000" rtlCol="0" anchor="ctr"/>
          <a:lstStyle/>
          <a:p>
            <a:pPr algn="ctr">
              <a:spcBef>
                <a:spcPts val="600"/>
              </a:spcBef>
            </a:pPr>
            <a:endParaRPr lang="en-US" sz="2000" err="1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D1EC8FA-D205-4434-88E0-484D9D257BEA}"/>
              </a:ext>
            </a:extLst>
          </p:cNvPr>
          <p:cNvSpPr/>
          <p:nvPr userDrawn="1"/>
        </p:nvSpPr>
        <p:spPr>
          <a:xfrm>
            <a:off x="8282823" y="2931595"/>
            <a:ext cx="3240000" cy="2448000"/>
          </a:xfrm>
          <a:prstGeom prst="rect">
            <a:avLst/>
          </a:prstGeom>
          <a:ln w="19050">
            <a:solidFill>
              <a:schemeClr val="accent2"/>
            </a:solidFill>
          </a:ln>
        </p:spPr>
        <p:txBody>
          <a:bodyPr lIns="90000" tIns="360000" rIns="90000" bIns="36000"/>
          <a:lstStyle/>
          <a:p>
            <a: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  <a:p>
            <a:pPr marL="432000" lvl="1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  <a:p>
            <a:pPr marL="648000" lvl="2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</a:p>
          <a:p>
            <a: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</a:pPr>
            <a:endParaRPr lang="en-US" sz="1100" err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09C2B56C-258A-42E6-8EC9-0D265FB7DE24}"/>
              </a:ext>
            </a:extLst>
          </p:cNvPr>
          <p:cNvSpPr/>
          <p:nvPr userDrawn="1"/>
        </p:nvSpPr>
        <p:spPr>
          <a:xfrm>
            <a:off x="8282823" y="2929437"/>
            <a:ext cx="3240000" cy="288000"/>
          </a:xfrm>
          <a:prstGeom prst="rect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  <a:latin typeface="Arial" panose="020B0604020202020204"/>
              </a:rPr>
              <a:t>Yxyx</a:t>
            </a:r>
            <a:endParaRPr lang="en-US" sz="1200" b="1" err="1">
              <a:solidFill>
                <a:schemeClr val="bg1"/>
              </a:solidFill>
              <a:latin typeface="Arial" panose="020B0604020202020204"/>
            </a:endParaRPr>
          </a:p>
        </p:txBody>
      </p:sp>
      <p:sp>
        <p:nvSpPr>
          <p:cNvPr id="36" name="Text Placeholder 4">
            <a:extLst>
              <a:ext uri="{FF2B5EF4-FFF2-40B4-BE49-F238E27FC236}">
                <a16:creationId xmlns:a16="http://schemas.microsoft.com/office/drawing/2014/main" id="{6AC66DDD-2376-4E48-B88D-F7A907306639}"/>
              </a:ext>
            </a:extLst>
          </p:cNvPr>
          <p:cNvSpPr txBox="1">
            <a:spLocks/>
          </p:cNvSpPr>
          <p:nvPr userDrawn="1"/>
        </p:nvSpPr>
        <p:spPr>
          <a:xfrm>
            <a:off x="8292349" y="5802195"/>
            <a:ext cx="3240000" cy="252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216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>
                <a:latin typeface="Arial"/>
                <a:cs typeface="Arial"/>
              </a:rPr>
              <a:t>xxxxx</a:t>
            </a:r>
            <a:endParaRPr lang="de-DE">
              <a:latin typeface="Arial"/>
              <a:cs typeface="Arial"/>
            </a:endParaRPr>
          </a:p>
        </p:txBody>
      </p:sp>
      <p:sp>
        <p:nvSpPr>
          <p:cNvPr id="37" name="Flussdiagramm: Zusammenführen 36">
            <a:extLst>
              <a:ext uri="{FF2B5EF4-FFF2-40B4-BE49-F238E27FC236}">
                <a16:creationId xmlns:a16="http://schemas.microsoft.com/office/drawing/2014/main" id="{608B2884-EC9B-497F-AD2B-A0644A0143F5}"/>
              </a:ext>
            </a:extLst>
          </p:cNvPr>
          <p:cNvSpPr/>
          <p:nvPr userDrawn="1"/>
        </p:nvSpPr>
        <p:spPr>
          <a:xfrm>
            <a:off x="8290927" y="5417671"/>
            <a:ext cx="3240000" cy="288000"/>
          </a:xfrm>
          <a:prstGeom prst="flowChartMerg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72000" rIns="108000" bIns="72000" rtlCol="0" anchor="ctr"/>
          <a:lstStyle/>
          <a:p>
            <a:pPr algn="ctr">
              <a:spcBef>
                <a:spcPts val="600"/>
              </a:spcBef>
            </a:pPr>
            <a:endParaRPr lang="en-US" sz="2000" err="1"/>
          </a:p>
        </p:txBody>
      </p:sp>
      <p:sp>
        <p:nvSpPr>
          <p:cNvPr id="38" name="Rectangle 8">
            <a:extLst>
              <a:ext uri="{FF2B5EF4-FFF2-40B4-BE49-F238E27FC236}">
                <a16:creationId xmlns:a16="http://schemas.microsoft.com/office/drawing/2014/main" id="{5009A888-5EB4-4B46-BCDE-5FCE6B9C734D}"/>
              </a:ext>
            </a:extLst>
          </p:cNvPr>
          <p:cNvSpPr>
            <a:spLocks/>
          </p:cNvSpPr>
          <p:nvPr userDrawn="1"/>
        </p:nvSpPr>
        <p:spPr>
          <a:xfrm>
            <a:off x="6200775" y="1378418"/>
            <a:ext cx="5980142" cy="1177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Element: Xyyy, Xxxy,</a:t>
            </a:r>
            <a:r>
              <a:rPr lang="en-US" sz="1200" b="1">
                <a:solidFill>
                  <a:sysClr val="windowText" lastClr="000000"/>
                </a:solidFill>
              </a:rPr>
              <a:t> Yxyx</a:t>
            </a: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0626558"/>
      </p:ext>
    </p:extLst>
  </p:cSld>
  <p:clrMapOvr>
    <a:masterClrMapping/>
  </p:clrMapOvr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.2_Introduction: Business Knowledge &amp; System Knowled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5CDECD15-0140-485A-8C4E-8F0FCA60BCF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185802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5CDECD15-0140-485A-8C4E-8F0FCA60BCF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E6C21185-F6FC-4275-AC37-960BA1BA9BEC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Structure: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11AA026-501D-421C-98AA-003A936B87CA}"/>
              </a:ext>
            </a:extLst>
          </p:cNvPr>
          <p:cNvSpPr/>
          <p:nvPr/>
        </p:nvSpPr>
        <p:spPr>
          <a:xfrm flipH="1">
            <a:off x="181120" y="1085928"/>
            <a:ext cx="5400000" cy="537750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B0DE0EA-B553-4FC2-A7B7-FC053E0BD98B}"/>
              </a:ext>
            </a:extLst>
          </p:cNvPr>
          <p:cNvCxnSpPr>
            <a:cxnSpLocks/>
          </p:cNvCxnSpPr>
          <p:nvPr/>
        </p:nvCxnSpPr>
        <p:spPr>
          <a:xfrm>
            <a:off x="263041" y="1085929"/>
            <a:ext cx="0" cy="5377501"/>
          </a:xfrm>
          <a:prstGeom prst="line">
            <a:avLst/>
          </a:prstGeom>
          <a:noFill/>
          <a:ln w="127000" cap="flat" cmpd="sng" algn="ctr">
            <a:solidFill>
              <a:schemeClr val="accent2"/>
            </a:solidFill>
            <a:prstDash val="solid"/>
            <a:miter lim="800000"/>
          </a:ln>
          <a:effectLst/>
        </p:spPr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9D81B5F-206D-487D-9F7D-305DDA8547C8}"/>
              </a:ext>
            </a:extLst>
          </p:cNvPr>
          <p:cNvCxnSpPr>
            <a:cxnSpLocks/>
          </p:cNvCxnSpPr>
          <p:nvPr userDrawn="1"/>
        </p:nvCxnSpPr>
        <p:spPr>
          <a:xfrm>
            <a:off x="317811" y="1369392"/>
            <a:ext cx="5256000" cy="0"/>
          </a:xfrm>
          <a:prstGeom prst="line">
            <a:avLst/>
          </a:prstGeom>
          <a:solidFill>
            <a:srgbClr val="379665"/>
          </a:solidFill>
          <a:ln w="28575">
            <a:solidFill>
              <a:srgbClr val="3796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9C54A7FF-8E64-4DAD-939C-87A113D77EF9}"/>
              </a:ext>
            </a:extLst>
          </p:cNvPr>
          <p:cNvSpPr>
            <a:spLocks/>
          </p:cNvSpPr>
          <p:nvPr userDrawn="1"/>
        </p:nvSpPr>
        <p:spPr>
          <a:xfrm>
            <a:off x="317810" y="1085928"/>
            <a:ext cx="5255997" cy="2834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Element: xx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4803C359-5D99-49E7-940B-8EB512C18536}"/>
              </a:ext>
            </a:extLst>
          </p:cNvPr>
          <p:cNvSpPr/>
          <p:nvPr userDrawn="1"/>
        </p:nvSpPr>
        <p:spPr>
          <a:xfrm flipH="1">
            <a:off x="6589578" y="1085928"/>
            <a:ext cx="5400000" cy="537750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"/>
              <a:ea typeface="+mn-ea"/>
              <a:cs typeface="+mn-cs"/>
            </a:endParaRP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5076CF89-0148-452B-A30B-3DCD31AE574E}"/>
              </a:ext>
            </a:extLst>
          </p:cNvPr>
          <p:cNvCxnSpPr>
            <a:cxnSpLocks/>
          </p:cNvCxnSpPr>
          <p:nvPr userDrawn="1"/>
        </p:nvCxnSpPr>
        <p:spPr>
          <a:xfrm>
            <a:off x="6671499" y="1085929"/>
            <a:ext cx="0" cy="5377501"/>
          </a:xfrm>
          <a:prstGeom prst="line">
            <a:avLst/>
          </a:prstGeom>
          <a:noFill/>
          <a:ln w="127000" cap="flat" cmpd="sng" algn="ctr">
            <a:solidFill>
              <a:schemeClr val="accent2"/>
            </a:solidFill>
            <a:prstDash val="solid"/>
            <a:miter lim="800000"/>
          </a:ln>
          <a:effectLst/>
        </p:spPr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31BD062A-AD56-4C89-ABE4-98616C0202F4}"/>
              </a:ext>
            </a:extLst>
          </p:cNvPr>
          <p:cNvCxnSpPr>
            <a:cxnSpLocks/>
          </p:cNvCxnSpPr>
          <p:nvPr userDrawn="1"/>
        </p:nvCxnSpPr>
        <p:spPr>
          <a:xfrm>
            <a:off x="6726269" y="1369392"/>
            <a:ext cx="5256000" cy="0"/>
          </a:xfrm>
          <a:prstGeom prst="line">
            <a:avLst/>
          </a:prstGeom>
          <a:solidFill>
            <a:srgbClr val="379665"/>
          </a:solidFill>
          <a:ln w="28575">
            <a:solidFill>
              <a:srgbClr val="3796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tangle 68">
            <a:extLst>
              <a:ext uri="{FF2B5EF4-FFF2-40B4-BE49-F238E27FC236}">
                <a16:creationId xmlns:a16="http://schemas.microsoft.com/office/drawing/2014/main" id="{9D47A488-1C4B-4579-AC16-3EA3600C357F}"/>
              </a:ext>
            </a:extLst>
          </p:cNvPr>
          <p:cNvSpPr>
            <a:spLocks/>
          </p:cNvSpPr>
          <p:nvPr userDrawn="1"/>
        </p:nvSpPr>
        <p:spPr>
          <a:xfrm>
            <a:off x="6726267" y="1085928"/>
            <a:ext cx="5255997" cy="2834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rPr>
              <a:t>Element: xy</a:t>
            </a:r>
          </a:p>
        </p:txBody>
      </p:sp>
      <p:sp>
        <p:nvSpPr>
          <p:cNvPr id="73" name="Text Placeholder 3">
            <a:extLst>
              <a:ext uri="{FF2B5EF4-FFF2-40B4-BE49-F238E27FC236}">
                <a16:creationId xmlns:a16="http://schemas.microsoft.com/office/drawing/2014/main" id="{A2C4AF1F-0D67-488F-8D35-15DE55A9F33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00612" y="1455795"/>
            <a:ext cx="5040000" cy="731644"/>
          </a:xfrm>
        </p:spPr>
        <p:txBody>
          <a:bodyPr/>
          <a:lstStyle>
            <a:lvl1pPr marL="228600" indent="-2286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  <a:defRPr sz="1100"/>
            </a:lvl1pPr>
            <a:lvl2pPr>
              <a:spcBef>
                <a:spcPts val="300"/>
              </a:spcBef>
              <a:buClr>
                <a:schemeClr val="accent2"/>
              </a:buClr>
              <a:defRPr sz="1100"/>
            </a:lvl2pPr>
            <a:lvl3pPr marL="648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/>
            </a:lvl3pPr>
            <a:lvl4pPr>
              <a:spcBef>
                <a:spcPts val="300"/>
              </a:spcBef>
              <a:defRPr sz="1100"/>
            </a:lvl4pPr>
            <a:lvl5pPr>
              <a:spcBef>
                <a:spcPts val="300"/>
              </a:spcBef>
              <a:defRPr sz="1100"/>
            </a:lvl5pPr>
          </a:lstStyle>
          <a:p>
            <a:pPr lvl="0"/>
            <a:r>
              <a:rPr lang="en-US"/>
              <a:t>..</a:t>
            </a:r>
          </a:p>
          <a:p>
            <a:pPr lvl="1"/>
            <a:r>
              <a:rPr lang="en-US"/>
              <a:t>.. </a:t>
            </a:r>
          </a:p>
          <a:p>
            <a:pPr lvl="2"/>
            <a:r>
              <a:rPr lang="en-US"/>
              <a:t>..</a:t>
            </a:r>
          </a:p>
        </p:txBody>
      </p:sp>
      <p:sp>
        <p:nvSpPr>
          <p:cNvPr id="74" name="Text Placeholder 3">
            <a:extLst>
              <a:ext uri="{FF2B5EF4-FFF2-40B4-BE49-F238E27FC236}">
                <a16:creationId xmlns:a16="http://schemas.microsoft.com/office/drawing/2014/main" id="{6D19ADD4-8EB8-4185-9C1D-8E6E52C4219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2154" y="1455795"/>
            <a:ext cx="5040000" cy="731644"/>
          </a:xfrm>
        </p:spPr>
        <p:txBody>
          <a:bodyPr/>
          <a:lstStyle>
            <a:lvl1pPr marL="216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Ø"/>
              <a:defRPr sz="1100"/>
            </a:lvl1pPr>
            <a:lvl2pPr>
              <a:spcBef>
                <a:spcPts val="300"/>
              </a:spcBef>
              <a:buClr>
                <a:schemeClr val="accent2"/>
              </a:buClr>
              <a:defRPr sz="1100"/>
            </a:lvl2pPr>
            <a:lvl3pPr marL="648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/>
            </a:lvl3pPr>
            <a:lvl4pPr>
              <a:spcBef>
                <a:spcPts val="300"/>
              </a:spcBef>
              <a:defRPr sz="1100"/>
            </a:lvl4pPr>
            <a:lvl5pPr>
              <a:spcBef>
                <a:spcPts val="300"/>
              </a:spcBef>
              <a:defRPr sz="1100"/>
            </a:lvl5pPr>
          </a:lstStyle>
          <a:p>
            <a:pPr lvl="0"/>
            <a:r>
              <a:rPr lang="en-US"/>
              <a:t>.. </a:t>
            </a:r>
          </a:p>
          <a:p>
            <a:pPr lvl="1"/>
            <a:r>
              <a:rPr lang="en-US"/>
              <a:t>..</a:t>
            </a:r>
          </a:p>
          <a:p>
            <a:pPr lvl="2"/>
            <a:r>
              <a:rPr lang="en-US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val="2129785095"/>
      </p:ext>
    </p:extLst>
  </p:cSld>
  <p:clrMapOvr>
    <a:masterClrMapping/>
  </p:clrMapOvr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.1_HowTo: Description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5CDECD15-0140-485A-8C4E-8F0FCA60BCF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5262189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47" imgH="348" progId="TCLayout.ActiveDocument.1">
                  <p:embed/>
                </p:oleObj>
              </mc:Choice>
              <mc:Fallback>
                <p:oleObj name="Slide do think-cell" r:id="rId4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5CDECD15-0140-485A-8C4E-8F0FCA60BCF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>
            <a:extLst>
              <a:ext uri="{FF2B5EF4-FFF2-40B4-BE49-F238E27FC236}">
                <a16:creationId xmlns:a16="http://schemas.microsoft.com/office/drawing/2014/main" id="{E6C21185-F6FC-4275-AC37-960BA1BA9BEC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000" b="1" i="0" baseline="0">
              <a:latin typeface="Arial" panose="020B0604020202020204" pitchFamily="34" charset="0"/>
              <a:ea typeface="+mj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 bwMode="gray"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216000" y="279084"/>
            <a:ext cx="11736000" cy="675186"/>
          </a:xfrm>
          <a:prstGeom prst="rect">
            <a:avLst/>
          </a:prstGeom>
        </p:spPr>
        <p:txBody>
          <a:bodyPr vert="horz">
            <a:noAutofit/>
          </a:bodyPr>
          <a:lstStyle>
            <a:lvl1pPr>
              <a:defRPr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How-to: 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5DCB3E3-4576-4DB5-8C7B-1613920B01F6}"/>
              </a:ext>
            </a:extLst>
          </p:cNvPr>
          <p:cNvGrpSpPr/>
          <p:nvPr userDrawn="1"/>
        </p:nvGrpSpPr>
        <p:grpSpPr>
          <a:xfrm flipH="1">
            <a:off x="8170250" y="1084930"/>
            <a:ext cx="4021750" cy="5783580"/>
            <a:chOff x="-98858" y="1460429"/>
            <a:chExt cx="3043537" cy="4761932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11AA026-501D-421C-98AA-003A936B87CA}"/>
                </a:ext>
              </a:extLst>
            </p:cNvPr>
            <p:cNvSpPr/>
            <p:nvPr/>
          </p:nvSpPr>
          <p:spPr>
            <a:xfrm>
              <a:off x="-98858" y="1460429"/>
              <a:ext cx="3043537" cy="47619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DB0DE0EA-B553-4FC2-A7B7-FC053E0BD98B}"/>
                </a:ext>
              </a:extLst>
            </p:cNvPr>
            <p:cNvCxnSpPr>
              <a:cxnSpLocks/>
            </p:cNvCxnSpPr>
            <p:nvPr/>
          </p:nvCxnSpPr>
          <p:spPr>
            <a:xfrm>
              <a:off x="2882685" y="1460429"/>
              <a:ext cx="0" cy="4761932"/>
            </a:xfrm>
            <a:prstGeom prst="line">
              <a:avLst/>
            </a:prstGeom>
            <a:noFill/>
            <a:ln w="1270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</p:cxn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830A5821-1D3B-42EB-B164-5E4D5053295F}"/>
              </a:ext>
            </a:extLst>
          </p:cNvPr>
          <p:cNvGrpSpPr/>
          <p:nvPr userDrawn="1"/>
        </p:nvGrpSpPr>
        <p:grpSpPr>
          <a:xfrm>
            <a:off x="8306938" y="1084929"/>
            <a:ext cx="3888001" cy="283464"/>
            <a:chOff x="5812117" y="1166221"/>
            <a:chExt cx="3852331" cy="283464"/>
          </a:xfrm>
          <a:solidFill>
            <a:srgbClr val="379665"/>
          </a:solidFill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E9D81B5F-206D-487D-9F7D-305DDA8547C8}"/>
                </a:ext>
              </a:extLst>
            </p:cNvPr>
            <p:cNvCxnSpPr/>
            <p:nvPr userDrawn="1"/>
          </p:nvCxnSpPr>
          <p:spPr>
            <a:xfrm>
              <a:off x="5812118" y="1449685"/>
              <a:ext cx="385233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C54A7FF-8E64-4DAD-939C-87A113D77EF9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7" y="1166221"/>
              <a:ext cx="3786495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How-To:</a:t>
              </a:r>
            </a:p>
          </p:txBody>
        </p:sp>
      </p:grp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25DEDA67-ACDE-4DBF-B881-BF3009B015F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1282" y="1454796"/>
            <a:ext cx="3747218" cy="731644"/>
          </a:xfrm>
        </p:spPr>
        <p:txBody>
          <a:bodyPr/>
          <a:lstStyle>
            <a:lvl1pPr marL="228600" indent="-228600">
              <a:spcBef>
                <a:spcPts val="300"/>
              </a:spcBef>
              <a:buClr>
                <a:schemeClr val="accent2"/>
              </a:buClr>
              <a:buFont typeface="+mj-lt"/>
              <a:buAutoNum type="arabicParenBoth"/>
              <a:defRPr sz="1100"/>
            </a:lvl1pPr>
            <a:lvl2pPr>
              <a:spcBef>
                <a:spcPts val="300"/>
              </a:spcBef>
              <a:buClr>
                <a:schemeClr val="accent2"/>
              </a:buClr>
              <a:defRPr sz="1100"/>
            </a:lvl2pPr>
            <a:lvl3pPr marL="648000" indent="-216000"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/>
            </a:lvl3pPr>
            <a:lvl4pPr>
              <a:spcBef>
                <a:spcPts val="300"/>
              </a:spcBef>
              <a:defRPr sz="1100"/>
            </a:lvl4pPr>
            <a:lvl5pPr>
              <a:spcBef>
                <a:spcPts val="300"/>
              </a:spcBef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92721362"/>
      </p:ext>
    </p:extLst>
  </p:cSld>
  <p:clrMapOvr>
    <a:masterClrMapping/>
  </p:clrMapOvr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Bran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324336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3" imgW="347" imgH="348" progId="TCLayout.ActiveDocument.1">
                  <p:embed/>
                </p:oleObj>
              </mc:Choice>
              <mc:Fallback>
                <p:oleObj name="Slide do think-cell" r:id="rId3" imgW="347" imgH="348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Grafik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invGray">
          <a:xfrm>
            <a:off x="3004242" y="2317598"/>
            <a:ext cx="6183516" cy="22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3288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>
            <a:extLst>
              <a:ext uri="{FF2B5EF4-FFF2-40B4-BE49-F238E27FC236}">
                <a16:creationId xmlns:a16="http://schemas.microsoft.com/office/drawing/2014/main" id="{2B6CA15D-3711-4D76-97CE-2A79B632BCE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346836830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15" imgW="347" imgH="348" progId="TCLayout.ActiveDocument.1">
                  <p:embed/>
                </p:oleObj>
              </mc:Choice>
              <mc:Fallback>
                <p:oleObj name="Slide do think-cell" r:id="rId15" imgW="347" imgH="348" progId="TCLayout.ActiveDocument.1">
                  <p:embed/>
                  <p:pic>
                    <p:nvPicPr>
                      <p:cNvPr id="7" name="Object 6" hidden="1">
                        <a:extLst>
                          <a:ext uri="{FF2B5EF4-FFF2-40B4-BE49-F238E27FC236}">
                            <a16:creationId xmlns:a16="http://schemas.microsoft.com/office/drawing/2014/main" id="{2B6CA15D-3711-4D76-97CE-2A79B632BC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216000" y="1989139"/>
            <a:ext cx="11736000" cy="39109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 bwMode="gray">
          <a:xfrm>
            <a:off x="216000" y="6662336"/>
            <a:ext cx="400156" cy="108311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>
              <a:defRPr sz="900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B84B06B7-7A32-4E58-9C4A-AC10631610D4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9" name="Textplatzhalter 4">
            <a:extLst>
              <a:ext uri="{FF2B5EF4-FFF2-40B4-BE49-F238E27FC236}">
                <a16:creationId xmlns:a16="http://schemas.microsoft.com/office/drawing/2014/main" id="{CC0F4426-72A8-4D44-990C-399CBA86556D}"/>
              </a:ext>
            </a:extLst>
          </p:cNvPr>
          <p:cNvSpPr txBox="1">
            <a:spLocks/>
          </p:cNvSpPr>
          <p:nvPr userDrawn="1"/>
        </p:nvSpPr>
        <p:spPr>
          <a:xfrm>
            <a:off x="2400" y="0"/>
            <a:ext cx="12189600" cy="1080000"/>
          </a:xfrm>
          <a:prstGeom prst="rect">
            <a:avLst/>
          </a:prstGeom>
          <a:blipFill>
            <a:blip r:embed="rId17"/>
            <a:stretch>
              <a:fillRect/>
            </a:stretch>
          </a:blipFill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None/>
              <a:defRPr sz="1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.</a:t>
            </a: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216000" y="277491"/>
            <a:ext cx="11736000" cy="67518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endParaRPr lang="en-US"/>
          </a:p>
        </p:txBody>
      </p:sp>
      <p:sp>
        <p:nvSpPr>
          <p:cNvPr id="4" name="MSIPCMContentMarking" descr="{&quot;HashCode&quot;:-1038031055,&quot;Placement&quot;:&quot;Footer&quot;,&quot;Top&quot;:520.3781,&quot;Left&quot;:452.558044,&quot;SlideWidth&quot;:960,&quot;SlideHeight&quot;:540}">
            <a:extLst>
              <a:ext uri="{FF2B5EF4-FFF2-40B4-BE49-F238E27FC236}">
                <a16:creationId xmlns:a16="http://schemas.microsoft.com/office/drawing/2014/main" id="{E3C3E772-966C-4FA9-8D4C-1E331D691A4F}"/>
              </a:ext>
            </a:extLst>
          </p:cNvPr>
          <p:cNvSpPr txBox="1"/>
          <p:nvPr userDrawn="1"/>
        </p:nvSpPr>
        <p:spPr>
          <a:xfrm>
            <a:off x="5747487" y="6608802"/>
            <a:ext cx="697026" cy="24919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chemeClr val="tx2"/>
              </a:buClr>
            </a:pPr>
            <a:r>
              <a:rPr lang="en-US" sz="1000">
                <a:solidFill>
                  <a:srgbClr val="000000"/>
                </a:solidFill>
                <a:latin typeface="Arial" panose="020B0604020202020204" pitchFamily="34" charset="0"/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4290651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chemeClr val="bg2"/>
          </a:solidFill>
          <a:latin typeface="Arial" panose="020B0604020202020204" pitchFamily="34" charset="0"/>
          <a:ea typeface="+mj-ea"/>
          <a:cs typeface="Arial" panose="020B0604020202020204" pitchFamily="34" charset="0"/>
          <a:sym typeface="Arial" panose="020B0604020202020204" pitchFamily="34" charset="0"/>
        </a:defRPr>
      </a:lvl1pPr>
    </p:titleStyle>
    <p:bodyStyle>
      <a:lvl1pPr marL="216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Wingdings" panose="05000000000000000000" pitchFamily="2" charset="2"/>
        <a:buChar char="§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1pPr>
      <a:lvl2pPr marL="432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Wingdings" panose="05000000000000000000" pitchFamily="2" charset="2"/>
        <a:buChar char="§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2pPr>
      <a:lvl3pPr marL="648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Symbol" panose="05050102010706020507" pitchFamily="18" charset="2"/>
        <a:buChar char="-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3pPr>
      <a:lvl4pPr marL="864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Symbol" panose="05050102010706020507" pitchFamily="18" charset="2"/>
        <a:buChar char="-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4pPr>
      <a:lvl5pPr marL="1080000" indent="-216000" algn="l" defTabSz="914400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Font typeface="Symbol" panose="05050102010706020507" pitchFamily="18" charset="2"/>
        <a:buChar char="-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55">
          <p15:clr>
            <a:srgbClr val="F26B43"/>
          </p15:clr>
        </p15:guide>
        <p15:guide id="2" pos="7529">
          <p15:clr>
            <a:srgbClr val="F26B43"/>
          </p15:clr>
        </p15:guide>
        <p15:guide id="3" pos="135">
          <p15:clr>
            <a:srgbClr val="F26B43"/>
          </p15:clr>
        </p15:guide>
        <p15:guide id="4" orient="horz" pos="4042">
          <p15:clr>
            <a:srgbClr val="F26B43"/>
          </p15:clr>
        </p15:guide>
        <p15:guide id="5" orient="horz" pos="4156">
          <p15:clr>
            <a:srgbClr val="F26B43"/>
          </p15:clr>
        </p15:guide>
        <p15:guide id="6" orient="horz" pos="1253">
          <p15:clr>
            <a:srgbClr val="F26B43"/>
          </p15:clr>
        </p15:guide>
        <p15:guide id="7" orient="horz" pos="3717">
          <p15:clr>
            <a:srgbClr val="F26B43"/>
          </p15:clr>
        </p15:guide>
        <p15:guide id="8" pos="3840">
          <p15:clr>
            <a:srgbClr val="F26B43"/>
          </p15:clr>
        </p15:guide>
        <p15:guide id="9" pos="3704">
          <p15:clr>
            <a:srgbClr val="F26B43"/>
          </p15:clr>
        </p15:guide>
        <p15:guide id="10" pos="3976">
          <p15:clr>
            <a:srgbClr val="F26B43"/>
          </p15:clr>
        </p15:guide>
        <p15:guide id="11" orient="horz" pos="95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4.x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5.xml"/><Relationship Id="rId6" Type="http://schemas.openxmlformats.org/officeDocument/2006/relationships/image" Target="../media/image8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4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6.xml"/><Relationship Id="rId6" Type="http://schemas.openxmlformats.org/officeDocument/2006/relationships/image" Target="../media/image12.jpe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5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7.xml"/><Relationship Id="rId6" Type="http://schemas.openxmlformats.org/officeDocument/2006/relationships/image" Target="../media/image13.jpe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6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8.xml"/><Relationship Id="rId6" Type="http://schemas.openxmlformats.org/officeDocument/2006/relationships/image" Target="../media/image14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9.xml"/><Relationship Id="rId6" Type="http://schemas.openxmlformats.org/officeDocument/2006/relationships/image" Target="../media/image15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8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0.xml"/><Relationship Id="rId6" Type="http://schemas.openxmlformats.org/officeDocument/2006/relationships/image" Target="../media/image16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1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>
            <a:extLst>
              <a:ext uri="{FF2B5EF4-FFF2-40B4-BE49-F238E27FC236}">
                <a16:creationId xmlns:a16="http://schemas.microsoft.com/office/drawing/2014/main" id="{51E7DC2B-13F0-BEAB-A7BF-B7F708427AF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414393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81" imgH="381" progId="TCLayout.ActiveDocument.1">
                  <p:embed/>
                </p:oleObj>
              </mc:Choice>
              <mc:Fallback>
                <p:oleObj name="Slide do think-cell" r:id="rId4" imgW="381" imgH="381" progId="TCLayout.ActiveDocument.1">
                  <p:embed/>
                  <p:pic>
                    <p:nvPicPr>
                      <p:cNvPr id="23" name="Object 22" hidden="1">
                        <a:extLst>
                          <a:ext uri="{FF2B5EF4-FFF2-40B4-BE49-F238E27FC236}">
                            <a16:creationId xmlns:a16="http://schemas.microsoft.com/office/drawing/2014/main" id="{51E7DC2B-13F0-BEAB-A7BF-B7F708427A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FAFCB057-3433-47C2-A74F-1DE5D6E0D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>
                <a:latin typeface="Arial"/>
                <a:cs typeface="Arial"/>
              </a:rPr>
              <a:t>Como se cadastrar </a:t>
            </a:r>
            <a:r>
              <a:rPr lang="en-US" err="1">
                <a:latin typeface="Arial"/>
                <a:cs typeface="Arial"/>
              </a:rPr>
              <a:t>na</a:t>
            </a:r>
            <a:r>
              <a:rPr lang="en-US">
                <a:latin typeface="Arial"/>
                <a:cs typeface="Arial"/>
              </a:rPr>
              <a:t> Loja Agro?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DC0AA41-1EC8-4808-B68B-6801C0371A40}"/>
              </a:ext>
            </a:extLst>
          </p:cNvPr>
          <p:cNvGrpSpPr/>
          <p:nvPr/>
        </p:nvGrpSpPr>
        <p:grpSpPr>
          <a:xfrm flipH="1">
            <a:off x="8170250" y="1128998"/>
            <a:ext cx="4021750" cy="5783580"/>
            <a:chOff x="-98858" y="1460429"/>
            <a:chExt cx="3043537" cy="476193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851987D-9FAF-4FD4-87E5-2B523A460331}"/>
                </a:ext>
              </a:extLst>
            </p:cNvPr>
            <p:cNvSpPr/>
            <p:nvPr/>
          </p:nvSpPr>
          <p:spPr>
            <a:xfrm>
              <a:off x="-98858" y="1460429"/>
              <a:ext cx="3043537" cy="47619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A0E4F0B-046A-4ED5-AA20-75B4E8FF4423}"/>
                </a:ext>
              </a:extLst>
            </p:cNvPr>
            <p:cNvCxnSpPr>
              <a:cxnSpLocks/>
            </p:cNvCxnSpPr>
            <p:nvPr/>
          </p:nvCxnSpPr>
          <p:spPr>
            <a:xfrm>
              <a:off x="2882685" y="1460429"/>
              <a:ext cx="0" cy="4761932"/>
            </a:xfrm>
            <a:prstGeom prst="line">
              <a:avLst/>
            </a:prstGeom>
            <a:noFill/>
            <a:ln w="1270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E69F69-5124-4F79-8FE7-7212DE08ADA7}"/>
              </a:ext>
            </a:extLst>
          </p:cNvPr>
          <p:cNvGrpSpPr/>
          <p:nvPr/>
        </p:nvGrpSpPr>
        <p:grpSpPr>
          <a:xfrm>
            <a:off x="8306938" y="1084929"/>
            <a:ext cx="3885062" cy="239207"/>
            <a:chOff x="5812118" y="1166221"/>
            <a:chExt cx="3172260" cy="283464"/>
          </a:xfrm>
          <a:solidFill>
            <a:srgbClr val="379665"/>
          </a:solidFill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B089D2A-5F95-4660-945E-8EDD77999E9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812118" y="1449685"/>
              <a:ext cx="317226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FB72CFD-E634-40F5-9DF5-6C06E8F95B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186914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200" b="1" err="1">
                  <a:solidFill>
                    <a:sysClr val="windowText" lastClr="000000"/>
                  </a:solidFill>
                  <a:latin typeface="Arial"/>
                </a:rPr>
                <a:t>Passo</a:t>
              </a:r>
              <a:r>
                <a:rPr lang="en-US" sz="1200" b="1">
                  <a:solidFill>
                    <a:sysClr val="windowText" lastClr="000000"/>
                  </a:solidFill>
                  <a:latin typeface="Arial"/>
                </a:rPr>
                <a:t> a </a:t>
              </a:r>
              <a:r>
                <a:rPr lang="en-US" sz="1200" b="1" err="1">
                  <a:solidFill>
                    <a:sysClr val="windowText" lastClr="000000"/>
                  </a:solidFill>
                  <a:latin typeface="Arial"/>
                </a:rPr>
                <a:t>passo</a:t>
              </a:r>
              <a:endPara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54F9BD1-AB8C-470C-AFD0-9432E8D5FCCA}"/>
              </a:ext>
            </a:extLst>
          </p:cNvPr>
          <p:cNvSpPr txBox="1">
            <a:spLocks/>
          </p:cNvSpPr>
          <p:nvPr/>
        </p:nvSpPr>
        <p:spPr>
          <a:xfrm>
            <a:off x="8381282" y="1454795"/>
            <a:ext cx="3747218" cy="29133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+mj-lt"/>
              <a:buAutoNum type="arabicParenBoth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Clr>
                <a:srgbClr val="379665"/>
              </a:buClr>
              <a:buNone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Para se cadastrar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na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Loja 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voc</a:t>
            </a:r>
            <a:r>
              <a:rPr lang="pt-BR">
                <a:solidFill>
                  <a:srgbClr val="000000"/>
                </a:solidFill>
                <a:latin typeface="Arial"/>
                <a:cs typeface="Arial"/>
              </a:rPr>
              <a:t>ê precisará criar a sua senha e verificar o seu e-mail. </a:t>
            </a:r>
            <a:endParaRPr kumimoji="0" lang="pt-BR" sz="1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 panose="020B0604020202020204" pitchFamily="34" charset="0"/>
            </a:endParaRPr>
          </a:p>
          <a:p>
            <a:pPr marL="0" indent="0">
              <a:spcBef>
                <a:spcPts val="600"/>
              </a:spcBef>
              <a:buClr>
                <a:srgbClr val="379665"/>
              </a:buClr>
              <a:buNone/>
              <a:defRPr/>
            </a:pP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Você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receberá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um 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e-mail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com um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botão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 que 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te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direcionará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para a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 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configuração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 de 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senha.</a:t>
            </a:r>
          </a:p>
          <a:p>
            <a:pPr marL="0" indent="0">
              <a:spcBef>
                <a:spcPts val="600"/>
              </a:spcBef>
              <a:buClr>
                <a:srgbClr val="379665"/>
              </a:buClr>
              <a:buNone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79665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Clique no </a:t>
            </a:r>
            <a:r>
              <a:rPr kumimoji="0" lang="en-US" sz="11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primeiro</a:t>
            </a: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</a:t>
            </a:r>
            <a:r>
              <a:rPr kumimoji="0" lang="en-US" sz="11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botão</a:t>
            </a: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do email.</a:t>
            </a:r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0F04479B-BC2F-A077-3B16-FEC1BC7F3C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3814" y="6577586"/>
            <a:ext cx="809625" cy="276225"/>
          </a:xfrm>
          <a:prstGeom prst="rect">
            <a:avLst/>
          </a:prstGeom>
        </p:spPr>
      </p:pic>
      <p:pic>
        <p:nvPicPr>
          <p:cNvPr id="15" name="Picture 12" descr="Shape, rectangle, square&#10;&#10;Description automatically generated">
            <a:extLst>
              <a:ext uri="{FF2B5EF4-FFF2-40B4-BE49-F238E27FC236}">
                <a16:creationId xmlns:a16="http://schemas.microsoft.com/office/drawing/2014/main" id="{A8D4F053-A41F-1D81-5CAA-886E2C94B3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183" y="1128998"/>
            <a:ext cx="7675735" cy="67186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92C1597-07AE-800D-7E1F-003C0B4AF5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79568" y="1816110"/>
            <a:ext cx="2880236" cy="255203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BD1128C1-04CB-DA6E-7BD7-FA0E8CCC887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1970" y="4368145"/>
            <a:ext cx="2797834" cy="2485666"/>
          </a:xfrm>
          <a:prstGeom prst="rect">
            <a:avLst/>
          </a:prstGeom>
        </p:spPr>
      </p:pic>
      <p:sp>
        <p:nvSpPr>
          <p:cNvPr id="16" name="Oval 35">
            <a:extLst>
              <a:ext uri="{FF2B5EF4-FFF2-40B4-BE49-F238E27FC236}">
                <a16:creationId xmlns:a16="http://schemas.microsoft.com/office/drawing/2014/main" id="{45F2C10F-7073-510D-3641-42F4C5B27CBA}"/>
              </a:ext>
            </a:extLst>
          </p:cNvPr>
          <p:cNvSpPr/>
          <p:nvPr/>
        </p:nvSpPr>
        <p:spPr>
          <a:xfrm>
            <a:off x="3431839" y="5441002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75559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>
            <a:extLst>
              <a:ext uri="{FF2B5EF4-FFF2-40B4-BE49-F238E27FC236}">
                <a16:creationId xmlns:a16="http://schemas.microsoft.com/office/drawing/2014/main" id="{51E7DC2B-13F0-BEAB-A7BF-B7F708427AF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025457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81" imgH="381" progId="TCLayout.ActiveDocument.1">
                  <p:embed/>
                </p:oleObj>
              </mc:Choice>
              <mc:Fallback>
                <p:oleObj name="Slide do think-cell" r:id="rId4" imgW="381" imgH="381" progId="TCLayout.ActiveDocument.1">
                  <p:embed/>
                  <p:pic>
                    <p:nvPicPr>
                      <p:cNvPr id="23" name="Object 22" hidden="1">
                        <a:extLst>
                          <a:ext uri="{FF2B5EF4-FFF2-40B4-BE49-F238E27FC236}">
                            <a16:creationId xmlns:a16="http://schemas.microsoft.com/office/drawing/2014/main" id="{51E7DC2B-13F0-BEAB-A7BF-B7F708427A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FAFCB057-3433-47C2-A74F-1DE5D6E0D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>
                <a:latin typeface="Arial"/>
                <a:cs typeface="Arial"/>
              </a:rPr>
              <a:t> Informe o </a:t>
            </a:r>
            <a:r>
              <a:rPr lang="en-US" err="1">
                <a:latin typeface="Arial"/>
                <a:cs typeface="Arial"/>
              </a:rPr>
              <a:t>seu</a:t>
            </a:r>
            <a:r>
              <a:rPr lang="en-US">
                <a:latin typeface="Arial"/>
                <a:cs typeface="Arial"/>
              </a:rPr>
              <a:t> e-mail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DC0AA41-1EC8-4808-B68B-6801C0371A40}"/>
              </a:ext>
            </a:extLst>
          </p:cNvPr>
          <p:cNvGrpSpPr/>
          <p:nvPr/>
        </p:nvGrpSpPr>
        <p:grpSpPr>
          <a:xfrm flipH="1">
            <a:off x="8170250" y="1128997"/>
            <a:ext cx="4021750" cy="5783580"/>
            <a:chOff x="-98858" y="1460429"/>
            <a:chExt cx="3043537" cy="476193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851987D-9FAF-4FD4-87E5-2B523A460331}"/>
                </a:ext>
              </a:extLst>
            </p:cNvPr>
            <p:cNvSpPr/>
            <p:nvPr/>
          </p:nvSpPr>
          <p:spPr>
            <a:xfrm>
              <a:off x="-98858" y="1460429"/>
              <a:ext cx="3043537" cy="47619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A0E4F0B-046A-4ED5-AA20-75B4E8FF4423}"/>
                </a:ext>
              </a:extLst>
            </p:cNvPr>
            <p:cNvCxnSpPr>
              <a:cxnSpLocks/>
            </p:cNvCxnSpPr>
            <p:nvPr/>
          </p:nvCxnSpPr>
          <p:spPr>
            <a:xfrm>
              <a:off x="2882685" y="1460429"/>
              <a:ext cx="0" cy="4761932"/>
            </a:xfrm>
            <a:prstGeom prst="line">
              <a:avLst/>
            </a:prstGeom>
            <a:noFill/>
            <a:ln w="1270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E69F69-5124-4F79-8FE7-7212DE08ADA7}"/>
              </a:ext>
            </a:extLst>
          </p:cNvPr>
          <p:cNvGrpSpPr/>
          <p:nvPr/>
        </p:nvGrpSpPr>
        <p:grpSpPr>
          <a:xfrm>
            <a:off x="8306938" y="1084929"/>
            <a:ext cx="3885062" cy="239207"/>
            <a:chOff x="5812118" y="1166221"/>
            <a:chExt cx="3172260" cy="283464"/>
          </a:xfrm>
          <a:solidFill>
            <a:srgbClr val="379665"/>
          </a:solidFill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B089D2A-5F95-4660-945E-8EDD77999E9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812118" y="1449685"/>
              <a:ext cx="317226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FB72CFD-E634-40F5-9DF5-6C06E8F95B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186914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200" b="1" err="1">
                  <a:solidFill>
                    <a:sysClr val="windowText" lastClr="000000"/>
                  </a:solidFill>
                </a:rPr>
                <a:t>Passo</a:t>
              </a:r>
              <a:r>
                <a:rPr lang="en-US" sz="1200" b="1">
                  <a:solidFill>
                    <a:sysClr val="windowText" lastClr="000000"/>
                  </a:solidFill>
                </a:rPr>
                <a:t> a </a:t>
              </a:r>
              <a:r>
                <a:rPr lang="en-US" sz="1200" b="1" err="1">
                  <a:solidFill>
                    <a:sysClr val="windowText" lastClr="000000"/>
                  </a:solidFill>
                </a:rPr>
                <a:t>passo</a:t>
              </a:r>
              <a:endPara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</p:grp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54F9BD1-AB8C-470C-AFD0-9432E8D5FCCA}"/>
              </a:ext>
            </a:extLst>
          </p:cNvPr>
          <p:cNvSpPr txBox="1">
            <a:spLocks/>
          </p:cNvSpPr>
          <p:nvPr/>
        </p:nvSpPr>
        <p:spPr>
          <a:xfrm>
            <a:off x="8348476" y="1519275"/>
            <a:ext cx="3747218" cy="29133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+mj-lt"/>
              <a:buAutoNum type="arabicParenBoth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buAutoNum type="arabicPeriod"/>
            </a:pPr>
            <a:r>
              <a:rPr lang="en-US">
                <a:latin typeface="Arial"/>
                <a:cs typeface="Arial"/>
              </a:rPr>
              <a:t>Informe o seu </a:t>
            </a:r>
            <a:r>
              <a:rPr lang="en-US" b="1">
                <a:latin typeface="Arial"/>
                <a:cs typeface="Arial"/>
              </a:rPr>
              <a:t>e-mail </a:t>
            </a:r>
          </a:p>
          <a:p>
            <a:pPr>
              <a:spcBef>
                <a:spcPts val="600"/>
              </a:spcBef>
              <a:buAutoNum type="arabicPeriod"/>
            </a:pPr>
            <a:r>
              <a:rPr lang="en-US">
                <a:latin typeface="Arial"/>
                <a:cs typeface="Arial"/>
              </a:rPr>
              <a:t>Clique </a:t>
            </a:r>
            <a:r>
              <a:rPr lang="en-US" err="1">
                <a:latin typeface="Arial"/>
                <a:cs typeface="Arial"/>
              </a:rPr>
              <a:t>em</a:t>
            </a:r>
            <a:r>
              <a:rPr lang="en-US">
                <a:latin typeface="Arial"/>
                <a:cs typeface="Arial"/>
              </a:rPr>
              <a:t> “ </a:t>
            </a:r>
            <a:r>
              <a:rPr lang="en-US" b="1">
                <a:latin typeface="Arial"/>
                <a:cs typeface="Arial"/>
              </a:rPr>
              <a:t>Enviar</a:t>
            </a:r>
            <a:r>
              <a:rPr lang="en-US">
                <a:latin typeface="Arial"/>
                <a:cs typeface="Arial"/>
              </a:rPr>
              <a:t>”</a:t>
            </a:r>
          </a:p>
          <a:p>
            <a:pPr>
              <a:spcBef>
                <a:spcPts val="600"/>
              </a:spcBef>
              <a:buAutoNum type="arabicPeriod"/>
            </a:pPr>
            <a:r>
              <a:rPr lang="en-US" err="1">
                <a:latin typeface="Arial"/>
                <a:cs typeface="Arial"/>
              </a:rPr>
              <a:t>Você</a:t>
            </a:r>
            <a:r>
              <a:rPr lang="en-US">
                <a:latin typeface="Arial"/>
                <a:cs typeface="Arial"/>
              </a:rPr>
              <a:t> </a:t>
            </a:r>
            <a:r>
              <a:rPr lang="en-US" err="1">
                <a:latin typeface="Arial"/>
                <a:cs typeface="Arial"/>
              </a:rPr>
              <a:t>receberá</a:t>
            </a:r>
            <a:r>
              <a:rPr lang="en-US">
                <a:latin typeface="Arial"/>
                <a:cs typeface="Arial"/>
              </a:rPr>
              <a:t> um </a:t>
            </a:r>
            <a:r>
              <a:rPr lang="en-US" err="1">
                <a:latin typeface="Arial"/>
                <a:cs typeface="Arial"/>
              </a:rPr>
              <a:t>código</a:t>
            </a:r>
            <a:r>
              <a:rPr lang="en-US">
                <a:latin typeface="Arial"/>
                <a:cs typeface="Arial"/>
              </a:rPr>
              <a:t> de </a:t>
            </a:r>
            <a:r>
              <a:rPr lang="en-US" err="1">
                <a:latin typeface="Arial"/>
                <a:cs typeface="Arial"/>
              </a:rPr>
              <a:t>verificação</a:t>
            </a:r>
            <a:r>
              <a:rPr lang="en-US">
                <a:latin typeface="Arial"/>
                <a:cs typeface="Arial"/>
              </a:rPr>
              <a:t> no e-mail </a:t>
            </a:r>
            <a:r>
              <a:rPr lang="en-US" err="1">
                <a:latin typeface="Arial"/>
                <a:cs typeface="Arial"/>
              </a:rPr>
              <a:t>informado</a:t>
            </a:r>
            <a:r>
              <a:rPr lang="en-US">
                <a:latin typeface="Arial"/>
                <a:cs typeface="Arial"/>
              </a:rPr>
              <a:t> no passo (1)</a:t>
            </a:r>
            <a:endParaRPr lang="en-US"/>
          </a:p>
        </p:txBody>
      </p:sp>
      <p:pic>
        <p:nvPicPr>
          <p:cNvPr id="4" name="Picture 12" descr="Shape, rectangle, square&#10;&#10;Description automatically generated">
            <a:extLst>
              <a:ext uri="{FF2B5EF4-FFF2-40B4-BE49-F238E27FC236}">
                <a16:creationId xmlns:a16="http://schemas.microsoft.com/office/drawing/2014/main" id="{93FF83B6-C1D6-CBA3-8905-3171448D74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9292" y="1257382"/>
            <a:ext cx="7462091" cy="671866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0F04479B-BC2F-A077-3B16-FEC1BC7F3C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3814" y="6577586"/>
            <a:ext cx="809625" cy="276225"/>
          </a:xfrm>
          <a:prstGeom prst="rect">
            <a:avLst/>
          </a:prstGeom>
        </p:spPr>
      </p:pic>
      <p:pic>
        <p:nvPicPr>
          <p:cNvPr id="1029" name="Picture 5">
            <a:extLst>
              <a:ext uri="{FF2B5EF4-FFF2-40B4-BE49-F238E27FC236}">
                <a16:creationId xmlns:a16="http://schemas.microsoft.com/office/drawing/2014/main" id="{B4CF7490-D6BB-1B29-7176-F94E24B18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69" y="2736867"/>
            <a:ext cx="7629525" cy="351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tângulo 25">
            <a:extLst>
              <a:ext uri="{FF2B5EF4-FFF2-40B4-BE49-F238E27FC236}">
                <a16:creationId xmlns:a16="http://schemas.microsoft.com/office/drawing/2014/main" id="{B4E03ADA-C0C0-D376-863C-4784D104619C}"/>
              </a:ext>
            </a:extLst>
          </p:cNvPr>
          <p:cNvSpPr/>
          <p:nvPr/>
        </p:nvSpPr>
        <p:spPr bwMode="auto">
          <a:xfrm>
            <a:off x="1659117" y="4732256"/>
            <a:ext cx="3817856" cy="782424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/>
            <a:endParaRPr lang="cs-CZ" sz="1600"/>
          </a:p>
        </p:txBody>
      </p:sp>
      <p:sp>
        <p:nvSpPr>
          <p:cNvPr id="31" name="Oval 35">
            <a:extLst>
              <a:ext uri="{FF2B5EF4-FFF2-40B4-BE49-F238E27FC236}">
                <a16:creationId xmlns:a16="http://schemas.microsoft.com/office/drawing/2014/main" id="{8849F1B9-60D0-73BA-F652-C6238C731DBF}"/>
              </a:ext>
            </a:extLst>
          </p:cNvPr>
          <p:cNvSpPr/>
          <p:nvPr/>
        </p:nvSpPr>
        <p:spPr>
          <a:xfrm>
            <a:off x="3742337" y="4989907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1</a:t>
            </a:r>
          </a:p>
        </p:txBody>
      </p:sp>
      <p:sp>
        <p:nvSpPr>
          <p:cNvPr id="32" name="Oval 35">
            <a:extLst>
              <a:ext uri="{FF2B5EF4-FFF2-40B4-BE49-F238E27FC236}">
                <a16:creationId xmlns:a16="http://schemas.microsoft.com/office/drawing/2014/main" id="{7BBCC2BA-8943-EDA8-5C45-E0CC078C56A4}"/>
              </a:ext>
            </a:extLst>
          </p:cNvPr>
          <p:cNvSpPr/>
          <p:nvPr/>
        </p:nvSpPr>
        <p:spPr>
          <a:xfrm>
            <a:off x="6659921" y="4989907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39302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>
            <a:extLst>
              <a:ext uri="{FF2B5EF4-FFF2-40B4-BE49-F238E27FC236}">
                <a16:creationId xmlns:a16="http://schemas.microsoft.com/office/drawing/2014/main" id="{51E7DC2B-13F0-BEAB-A7BF-B7F708427AF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9126238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81" imgH="381" progId="TCLayout.ActiveDocument.1">
                  <p:embed/>
                </p:oleObj>
              </mc:Choice>
              <mc:Fallback>
                <p:oleObj name="Slide do think-cell" r:id="rId4" imgW="381" imgH="381" progId="TCLayout.ActiveDocument.1">
                  <p:embed/>
                  <p:pic>
                    <p:nvPicPr>
                      <p:cNvPr id="23" name="Object 22" hidden="1">
                        <a:extLst>
                          <a:ext uri="{FF2B5EF4-FFF2-40B4-BE49-F238E27FC236}">
                            <a16:creationId xmlns:a16="http://schemas.microsoft.com/office/drawing/2014/main" id="{51E7DC2B-13F0-BEAB-A7BF-B7F708427A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4EB4090A-8B5A-D4F7-27AB-A9AE02C8C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44" y="2539826"/>
            <a:ext cx="6858000" cy="37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E01AED5F-352E-F3D9-CF81-D06F95739B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62091" y="6601032"/>
            <a:ext cx="809625" cy="252779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FAFCB057-3433-47C2-A74F-1DE5D6E0D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 err="1">
                <a:latin typeface="Arial"/>
                <a:cs typeface="Arial"/>
              </a:rPr>
              <a:t>Verifique</a:t>
            </a:r>
            <a:r>
              <a:rPr lang="en-US">
                <a:latin typeface="Arial"/>
                <a:cs typeface="Arial"/>
              </a:rPr>
              <a:t> o </a:t>
            </a:r>
            <a:r>
              <a:rPr lang="en-US" err="1">
                <a:latin typeface="Arial"/>
                <a:cs typeface="Arial"/>
              </a:rPr>
              <a:t>código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DC0AA41-1EC8-4808-B68B-6801C0371A40}"/>
              </a:ext>
            </a:extLst>
          </p:cNvPr>
          <p:cNvGrpSpPr/>
          <p:nvPr/>
        </p:nvGrpSpPr>
        <p:grpSpPr>
          <a:xfrm flipH="1">
            <a:off x="8170250" y="1128997"/>
            <a:ext cx="4021750" cy="5783580"/>
            <a:chOff x="-98858" y="1460429"/>
            <a:chExt cx="3043537" cy="476193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851987D-9FAF-4FD4-87E5-2B523A460331}"/>
                </a:ext>
              </a:extLst>
            </p:cNvPr>
            <p:cNvSpPr/>
            <p:nvPr/>
          </p:nvSpPr>
          <p:spPr>
            <a:xfrm>
              <a:off x="-98858" y="1460429"/>
              <a:ext cx="3043537" cy="47619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A0E4F0B-046A-4ED5-AA20-75B4E8FF4423}"/>
                </a:ext>
              </a:extLst>
            </p:cNvPr>
            <p:cNvCxnSpPr>
              <a:cxnSpLocks/>
            </p:cNvCxnSpPr>
            <p:nvPr/>
          </p:nvCxnSpPr>
          <p:spPr>
            <a:xfrm>
              <a:off x="2882685" y="1460429"/>
              <a:ext cx="0" cy="4761932"/>
            </a:xfrm>
            <a:prstGeom prst="line">
              <a:avLst/>
            </a:prstGeom>
            <a:noFill/>
            <a:ln w="1270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E69F69-5124-4F79-8FE7-7212DE08ADA7}"/>
              </a:ext>
            </a:extLst>
          </p:cNvPr>
          <p:cNvGrpSpPr/>
          <p:nvPr/>
        </p:nvGrpSpPr>
        <p:grpSpPr>
          <a:xfrm>
            <a:off x="8306938" y="1084929"/>
            <a:ext cx="3885062" cy="239207"/>
            <a:chOff x="5812118" y="1166221"/>
            <a:chExt cx="3172260" cy="283464"/>
          </a:xfrm>
          <a:solidFill>
            <a:srgbClr val="379665"/>
          </a:solidFill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B089D2A-5F95-4660-945E-8EDD77999E9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812118" y="1449685"/>
              <a:ext cx="317226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FB72CFD-E634-40F5-9DF5-6C06E8F95B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186914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Passo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 a </a:t>
              </a: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passo</a:t>
              </a:r>
              <a:endPara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</p:grp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54F9BD1-AB8C-470C-AFD0-9432E8D5FCCA}"/>
              </a:ext>
            </a:extLst>
          </p:cNvPr>
          <p:cNvSpPr txBox="1">
            <a:spLocks/>
          </p:cNvSpPr>
          <p:nvPr/>
        </p:nvSpPr>
        <p:spPr>
          <a:xfrm>
            <a:off x="8381282" y="1454795"/>
            <a:ext cx="3747218" cy="29133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+mj-lt"/>
              <a:buAutoNum type="arabicParenBoth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buAutoNum type="arabicPeriod"/>
            </a:pPr>
            <a:r>
              <a:rPr lang="en-US">
                <a:latin typeface="Arial"/>
                <a:cs typeface="Arial"/>
              </a:rPr>
              <a:t>Com o </a:t>
            </a:r>
            <a:r>
              <a:rPr lang="en-US" err="1">
                <a:latin typeface="Arial"/>
                <a:cs typeface="Arial"/>
              </a:rPr>
              <a:t>código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em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mãos</a:t>
            </a:r>
            <a:r>
              <a:rPr lang="en-US">
                <a:latin typeface="Arial"/>
                <a:cs typeface="Arial"/>
              </a:rPr>
              <a:t>, </a:t>
            </a:r>
            <a:r>
              <a:rPr lang="en-US" err="1">
                <a:latin typeface="Arial"/>
                <a:cs typeface="Arial"/>
              </a:rPr>
              <a:t>coloque</a:t>
            </a:r>
            <a:r>
              <a:rPr lang="en-US">
                <a:latin typeface="Arial"/>
                <a:cs typeface="Arial"/>
              </a:rPr>
              <a:t>-o no campo (1) </a:t>
            </a:r>
            <a:endParaRPr lang="en-US"/>
          </a:p>
          <a:p>
            <a:pPr>
              <a:spcBef>
                <a:spcPts val="600"/>
              </a:spcBef>
              <a:buAutoNum type="arabicPeriod"/>
            </a:pPr>
            <a:r>
              <a:rPr lang="en-US">
                <a:latin typeface="Arial"/>
                <a:cs typeface="Arial"/>
              </a:rPr>
              <a:t>Clique no </a:t>
            </a:r>
            <a:r>
              <a:rPr lang="en-US" err="1">
                <a:latin typeface="Arial"/>
                <a:cs typeface="Arial"/>
              </a:rPr>
              <a:t>botão</a:t>
            </a:r>
            <a:r>
              <a:rPr lang="en-US">
                <a:latin typeface="Arial"/>
                <a:cs typeface="Arial"/>
              </a:rPr>
              <a:t> "</a:t>
            </a:r>
            <a:r>
              <a:rPr lang="en-US" b="1">
                <a:latin typeface="Arial"/>
                <a:cs typeface="Arial"/>
              </a:rPr>
              <a:t>Verificar </a:t>
            </a:r>
            <a:r>
              <a:rPr lang="en-US" b="1" err="1">
                <a:latin typeface="Arial"/>
                <a:cs typeface="Arial"/>
              </a:rPr>
              <a:t>código</a:t>
            </a:r>
            <a:r>
              <a:rPr lang="en-US">
                <a:latin typeface="Arial"/>
                <a:cs typeface="Arial"/>
              </a:rPr>
              <a:t>" </a:t>
            </a:r>
            <a:endParaRPr lang="en-US"/>
          </a:p>
          <a:p>
            <a:pPr>
              <a:spcBef>
                <a:spcPts val="600"/>
              </a:spcBef>
              <a:buAutoNum type="arabicPeriod"/>
            </a:pPr>
            <a:r>
              <a:rPr lang="en-US">
                <a:latin typeface="Arial"/>
                <a:cs typeface="Arial"/>
              </a:rPr>
              <a:t>Se </a:t>
            </a:r>
            <a:r>
              <a:rPr lang="en-US" err="1">
                <a:latin typeface="Arial"/>
                <a:cs typeface="Arial"/>
              </a:rPr>
              <a:t>voc</a:t>
            </a:r>
            <a:r>
              <a:rPr lang="pt-BR">
                <a:latin typeface="Arial"/>
                <a:cs typeface="Arial"/>
              </a:rPr>
              <a:t>ê n</a:t>
            </a:r>
            <a:r>
              <a:rPr lang="en-US" err="1">
                <a:latin typeface="Arial"/>
                <a:cs typeface="Arial"/>
              </a:rPr>
              <a:t>ão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tiver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recebido</a:t>
            </a:r>
            <a:r>
              <a:rPr lang="en-US">
                <a:latin typeface="Arial"/>
                <a:cs typeface="Arial"/>
              </a:rPr>
              <a:t> o codigo no e-mail </a:t>
            </a:r>
            <a:r>
              <a:rPr lang="en-US" err="1">
                <a:latin typeface="Arial"/>
                <a:cs typeface="Arial"/>
              </a:rPr>
              <a:t>informado</a:t>
            </a:r>
            <a:r>
              <a:rPr lang="en-US">
                <a:latin typeface="Arial"/>
                <a:cs typeface="Arial"/>
              </a:rPr>
              <a:t>, clique no </a:t>
            </a:r>
            <a:r>
              <a:rPr lang="en-US" err="1">
                <a:latin typeface="Arial"/>
                <a:cs typeface="Arial"/>
              </a:rPr>
              <a:t>botão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b="1">
                <a:latin typeface="Arial"/>
                <a:cs typeface="Arial"/>
              </a:rPr>
              <a:t>“Código de </a:t>
            </a:r>
            <a:r>
              <a:rPr lang="en-US" b="1" err="1">
                <a:latin typeface="Arial"/>
                <a:cs typeface="Arial"/>
              </a:rPr>
              <a:t>reenvio</a:t>
            </a:r>
            <a:r>
              <a:rPr lang="en-US" b="1">
                <a:latin typeface="Arial"/>
                <a:cs typeface="Arial"/>
              </a:rPr>
              <a:t>”</a:t>
            </a:r>
            <a:r>
              <a:rPr lang="en-US">
                <a:latin typeface="Arial"/>
                <a:cs typeface="Arial"/>
              </a:rPr>
              <a:t>.</a:t>
            </a:r>
            <a:endParaRPr lang="pt-BR">
              <a:latin typeface="Arial"/>
              <a:cs typeface="Arial"/>
            </a:endParaRPr>
          </a:p>
          <a:p>
            <a:pPr marL="0" indent="0">
              <a:spcBef>
                <a:spcPts val="600"/>
              </a:spcBef>
              <a:buNone/>
            </a:pPr>
            <a:endParaRPr lang="pt-BR">
              <a:latin typeface="Arial"/>
              <a:cs typeface="Arial"/>
            </a:endParaRPr>
          </a:p>
        </p:txBody>
      </p:sp>
      <p:sp>
        <p:nvSpPr>
          <p:cNvPr id="14" name="Rectangle 33">
            <a:extLst>
              <a:ext uri="{FF2B5EF4-FFF2-40B4-BE49-F238E27FC236}">
                <a16:creationId xmlns:a16="http://schemas.microsoft.com/office/drawing/2014/main" id="{6F5070A9-9002-393C-F357-B067EF78F02F}"/>
              </a:ext>
            </a:extLst>
          </p:cNvPr>
          <p:cNvSpPr/>
          <p:nvPr/>
        </p:nvSpPr>
        <p:spPr>
          <a:xfrm>
            <a:off x="3224817" y="5385503"/>
            <a:ext cx="1311104" cy="451210"/>
          </a:xfrm>
          <a:prstGeom prst="rect">
            <a:avLst/>
          </a:prstGeom>
          <a:noFill/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tx1"/>
              </a:solidFill>
              <a:latin typeface="Arial" panose="020B0604020202020204"/>
            </a:endParaRPr>
          </a:p>
        </p:txBody>
      </p:sp>
      <p:pic>
        <p:nvPicPr>
          <p:cNvPr id="4" name="Picture 12" descr="Shape, rectangle, square&#10;&#10;Description automatically generated">
            <a:extLst>
              <a:ext uri="{FF2B5EF4-FFF2-40B4-BE49-F238E27FC236}">
                <a16:creationId xmlns:a16="http://schemas.microsoft.com/office/drawing/2014/main" id="{93FF83B6-C1D6-CBA3-8905-3171448D74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9292" y="1371682"/>
            <a:ext cx="7462091" cy="671866"/>
          </a:xfrm>
          <a:prstGeom prst="rect">
            <a:avLst/>
          </a:prstGeom>
        </p:spPr>
      </p:pic>
      <p:sp>
        <p:nvSpPr>
          <p:cNvPr id="18" name="Oval 35">
            <a:extLst>
              <a:ext uri="{FF2B5EF4-FFF2-40B4-BE49-F238E27FC236}">
                <a16:creationId xmlns:a16="http://schemas.microsoft.com/office/drawing/2014/main" id="{47614692-AF9C-7C1A-9C8A-3D4156439BBA}"/>
              </a:ext>
            </a:extLst>
          </p:cNvPr>
          <p:cNvSpPr/>
          <p:nvPr/>
        </p:nvSpPr>
        <p:spPr>
          <a:xfrm>
            <a:off x="5474091" y="4845907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1</a:t>
            </a:r>
          </a:p>
        </p:txBody>
      </p:sp>
      <p:sp>
        <p:nvSpPr>
          <p:cNvPr id="15" name="Oval 35">
            <a:extLst>
              <a:ext uri="{FF2B5EF4-FFF2-40B4-BE49-F238E27FC236}">
                <a16:creationId xmlns:a16="http://schemas.microsoft.com/office/drawing/2014/main" id="{A96B21C7-7680-5126-84F0-9A5A15B46BBF}"/>
              </a:ext>
            </a:extLst>
          </p:cNvPr>
          <p:cNvSpPr/>
          <p:nvPr/>
        </p:nvSpPr>
        <p:spPr>
          <a:xfrm>
            <a:off x="2825369" y="5241503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2</a:t>
            </a:r>
          </a:p>
        </p:txBody>
      </p:sp>
      <p:sp>
        <p:nvSpPr>
          <p:cNvPr id="16" name="Oval 35">
            <a:extLst>
              <a:ext uri="{FF2B5EF4-FFF2-40B4-BE49-F238E27FC236}">
                <a16:creationId xmlns:a16="http://schemas.microsoft.com/office/drawing/2014/main" id="{90AA5732-60FF-4FF5-E6A0-B8DA553019C6}"/>
              </a:ext>
            </a:extLst>
          </p:cNvPr>
          <p:cNvSpPr/>
          <p:nvPr/>
        </p:nvSpPr>
        <p:spPr>
          <a:xfrm>
            <a:off x="4447900" y="5241503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79125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>
            <a:extLst>
              <a:ext uri="{FF2B5EF4-FFF2-40B4-BE49-F238E27FC236}">
                <a16:creationId xmlns:a16="http://schemas.microsoft.com/office/drawing/2014/main" id="{51E7DC2B-13F0-BEAB-A7BF-B7F708427AF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29239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81" imgH="381" progId="TCLayout.ActiveDocument.1">
                  <p:embed/>
                </p:oleObj>
              </mc:Choice>
              <mc:Fallback>
                <p:oleObj name="Slide do think-cell" r:id="rId4" imgW="381" imgH="381" progId="TCLayout.ActiveDocument.1">
                  <p:embed/>
                  <p:pic>
                    <p:nvPicPr>
                      <p:cNvPr id="23" name="Object 22" hidden="1">
                        <a:extLst>
                          <a:ext uri="{FF2B5EF4-FFF2-40B4-BE49-F238E27FC236}">
                            <a16:creationId xmlns:a16="http://schemas.microsoft.com/office/drawing/2014/main" id="{51E7DC2B-13F0-BEAB-A7BF-B7F708427A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B9398CFB-003F-6E50-E922-B36E01016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24" y="2286000"/>
            <a:ext cx="64008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FAFCB057-3433-47C2-A74F-1DE5D6E0D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>
                <a:latin typeface="Arial"/>
                <a:cs typeface="Arial"/>
              </a:rPr>
              <a:t>Defina </a:t>
            </a:r>
            <a:r>
              <a:rPr lang="en-US" err="1">
                <a:latin typeface="Arial"/>
                <a:cs typeface="Arial"/>
              </a:rPr>
              <a:t>sua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senha</a:t>
            </a:r>
            <a:r>
              <a:rPr lang="en-US">
                <a:latin typeface="Arial"/>
                <a:cs typeface="Arial"/>
              </a:rPr>
              <a:t> e </a:t>
            </a:r>
            <a:r>
              <a:rPr lang="en-US" err="1">
                <a:latin typeface="Arial"/>
                <a:cs typeface="Arial"/>
              </a:rPr>
              <a:t>aceite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os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termos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DC0AA41-1EC8-4808-B68B-6801C0371A40}"/>
              </a:ext>
            </a:extLst>
          </p:cNvPr>
          <p:cNvGrpSpPr/>
          <p:nvPr/>
        </p:nvGrpSpPr>
        <p:grpSpPr>
          <a:xfrm flipH="1">
            <a:off x="8170250" y="1084930"/>
            <a:ext cx="4021750" cy="5783580"/>
            <a:chOff x="-98858" y="1460429"/>
            <a:chExt cx="3043537" cy="476193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851987D-9FAF-4FD4-87E5-2B523A460331}"/>
                </a:ext>
              </a:extLst>
            </p:cNvPr>
            <p:cNvSpPr/>
            <p:nvPr/>
          </p:nvSpPr>
          <p:spPr>
            <a:xfrm>
              <a:off x="-98858" y="1460429"/>
              <a:ext cx="3043537" cy="47619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A0E4F0B-046A-4ED5-AA20-75B4E8FF4423}"/>
                </a:ext>
              </a:extLst>
            </p:cNvPr>
            <p:cNvCxnSpPr>
              <a:cxnSpLocks/>
            </p:cNvCxnSpPr>
            <p:nvPr/>
          </p:nvCxnSpPr>
          <p:spPr>
            <a:xfrm>
              <a:off x="2882685" y="1460429"/>
              <a:ext cx="0" cy="4761932"/>
            </a:xfrm>
            <a:prstGeom prst="line">
              <a:avLst/>
            </a:prstGeom>
            <a:noFill/>
            <a:ln w="1270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E69F69-5124-4F79-8FE7-7212DE08ADA7}"/>
              </a:ext>
            </a:extLst>
          </p:cNvPr>
          <p:cNvGrpSpPr/>
          <p:nvPr/>
        </p:nvGrpSpPr>
        <p:grpSpPr>
          <a:xfrm>
            <a:off x="8306938" y="1084929"/>
            <a:ext cx="3885062" cy="239207"/>
            <a:chOff x="5812118" y="1166221"/>
            <a:chExt cx="3172260" cy="283464"/>
          </a:xfrm>
          <a:solidFill>
            <a:srgbClr val="379665"/>
          </a:solidFill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B089D2A-5F95-4660-945E-8EDD77999E9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812118" y="1449685"/>
              <a:ext cx="317226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FB72CFD-E634-40F5-9DF5-6C06E8F95B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186914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Passo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 a </a:t>
              </a:r>
              <a:r>
                <a:rPr lang="en-US" sz="1200" b="1" err="1">
                  <a:solidFill>
                    <a:sysClr val="windowText" lastClr="000000"/>
                  </a:solidFill>
                </a:rPr>
                <a:t>passo</a:t>
              </a:r>
              <a:endPara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</p:grp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54F9BD1-AB8C-470C-AFD0-9432E8D5FCCA}"/>
              </a:ext>
            </a:extLst>
          </p:cNvPr>
          <p:cNvSpPr txBox="1">
            <a:spLocks/>
          </p:cNvSpPr>
          <p:nvPr/>
        </p:nvSpPr>
        <p:spPr>
          <a:xfrm>
            <a:off x="8381282" y="1454795"/>
            <a:ext cx="3747218" cy="29133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+mj-lt"/>
              <a:buAutoNum type="arabicParenBoth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pt-BR">
                <a:latin typeface="Arial"/>
                <a:cs typeface="Arial"/>
              </a:rPr>
              <a:t>Na página do formulário de cadastro do usuário: </a:t>
            </a:r>
            <a:endParaRPr lang="en-US">
              <a:latin typeface="Arial"/>
              <a:cs typeface="Arial"/>
            </a:endParaRPr>
          </a:p>
          <a:p>
            <a:pPr>
              <a:spcBef>
                <a:spcPts val="600"/>
              </a:spcBef>
              <a:buAutoNum type="arabicPeriod"/>
            </a:pPr>
            <a:r>
              <a:rPr lang="en-US" b="1" err="1">
                <a:latin typeface="Arial"/>
                <a:cs typeface="Arial"/>
              </a:rPr>
              <a:t>Preencha</a:t>
            </a:r>
            <a:r>
              <a:rPr lang="en-US">
                <a:latin typeface="Arial"/>
                <a:cs typeface="Arial"/>
              </a:rPr>
              <a:t> o campo de senha </a:t>
            </a:r>
            <a:endParaRPr lang="en-US">
              <a:solidFill>
                <a:srgbClr val="000000"/>
              </a:solidFill>
            </a:endParaRPr>
          </a:p>
          <a:p>
            <a:pPr>
              <a:spcBef>
                <a:spcPts val="600"/>
              </a:spcBef>
              <a:buAutoNum type="arabicPeriod"/>
            </a:pPr>
            <a:r>
              <a:rPr lang="en-US" b="1" err="1">
                <a:latin typeface="Arial"/>
                <a:cs typeface="Arial"/>
              </a:rPr>
              <a:t>Confirme</a:t>
            </a:r>
            <a:r>
              <a:rPr lang="en-US" b="1">
                <a:latin typeface="Arial"/>
                <a:cs typeface="Arial"/>
              </a:rPr>
              <a:t> </a:t>
            </a:r>
            <a:r>
              <a:rPr lang="en-US">
                <a:latin typeface="Arial"/>
                <a:cs typeface="Arial"/>
              </a:rPr>
              <a:t>a </a:t>
            </a:r>
            <a:r>
              <a:rPr lang="en-US" err="1">
                <a:latin typeface="Arial"/>
                <a:cs typeface="Arial"/>
              </a:rPr>
              <a:t>sua</a:t>
            </a:r>
            <a:r>
              <a:rPr lang="en-US">
                <a:latin typeface="Arial"/>
                <a:cs typeface="Arial"/>
              </a:rPr>
              <a:t> senha</a:t>
            </a:r>
          </a:p>
          <a:p>
            <a:pPr>
              <a:spcBef>
                <a:spcPts val="600"/>
              </a:spcBef>
              <a:buAutoNum type="arabicPeriod"/>
            </a:pPr>
            <a:r>
              <a:rPr lang="en-US" b="1">
                <a:latin typeface="Arial"/>
                <a:cs typeface="Arial"/>
              </a:rPr>
              <a:t>Aceite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os</a:t>
            </a:r>
            <a:r>
              <a:rPr lang="en-US">
                <a:latin typeface="Arial"/>
                <a:cs typeface="Arial"/>
              </a:rPr>
              <a:t> “</a:t>
            </a:r>
            <a:r>
              <a:rPr lang="en-US" err="1">
                <a:latin typeface="Arial"/>
                <a:cs typeface="Arial"/>
              </a:rPr>
              <a:t>Termos</a:t>
            </a:r>
            <a:r>
              <a:rPr lang="en-US">
                <a:latin typeface="Arial"/>
                <a:cs typeface="Arial"/>
              </a:rPr>
              <a:t> e </a:t>
            </a:r>
            <a:r>
              <a:rPr lang="en-US" err="1">
                <a:latin typeface="Arial"/>
                <a:cs typeface="Arial"/>
              </a:rPr>
              <a:t>Condições</a:t>
            </a:r>
            <a:r>
              <a:rPr lang="en-US">
                <a:latin typeface="Arial"/>
                <a:cs typeface="Arial"/>
              </a:rPr>
              <a:t>“</a:t>
            </a:r>
          </a:p>
          <a:p>
            <a:pPr>
              <a:spcBef>
                <a:spcPts val="600"/>
              </a:spcBef>
              <a:buAutoNum type="arabicPeriod"/>
            </a:pPr>
            <a:r>
              <a:rPr lang="en-US">
                <a:latin typeface="Arial"/>
                <a:cs typeface="Arial"/>
              </a:rPr>
              <a:t>Clique no </a:t>
            </a:r>
            <a:r>
              <a:rPr lang="en-US" err="1">
                <a:latin typeface="Arial"/>
                <a:cs typeface="Arial"/>
              </a:rPr>
              <a:t>botão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b="1">
                <a:latin typeface="Arial"/>
                <a:cs typeface="Arial"/>
              </a:rPr>
              <a:t>“Enviar”</a:t>
            </a:r>
          </a:p>
          <a:p>
            <a:pPr marL="0" indent="0">
              <a:spcBef>
                <a:spcPts val="600"/>
              </a:spcBef>
              <a:buNone/>
            </a:pPr>
            <a:endParaRPr lang="en-US">
              <a:latin typeface="Arial"/>
              <a:cs typeface="Arial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>
                <a:latin typeface="Arial"/>
                <a:cs typeface="Arial"/>
              </a:rPr>
              <a:t>Essa </a:t>
            </a:r>
            <a:r>
              <a:rPr lang="en-US" b="1">
                <a:latin typeface="Arial"/>
                <a:cs typeface="Arial"/>
              </a:rPr>
              <a:t>senha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garantirá</a:t>
            </a:r>
            <a:r>
              <a:rPr lang="en-US">
                <a:latin typeface="Arial"/>
                <a:cs typeface="Arial"/>
              </a:rPr>
              <a:t> o seu </a:t>
            </a:r>
            <a:r>
              <a:rPr lang="en-US" b="1">
                <a:latin typeface="Arial"/>
                <a:cs typeface="Arial"/>
              </a:rPr>
              <a:t>acesso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na</a:t>
            </a:r>
            <a:r>
              <a:rPr lang="en-US">
                <a:latin typeface="Arial"/>
                <a:cs typeface="Arial"/>
              </a:rPr>
              <a:t> Loja Agro, não se </a:t>
            </a:r>
            <a:r>
              <a:rPr lang="en-US" err="1">
                <a:latin typeface="Arial"/>
                <a:cs typeface="Arial"/>
              </a:rPr>
              <a:t>esqueça</a:t>
            </a:r>
            <a:r>
              <a:rPr lang="en-US">
                <a:latin typeface="Arial"/>
                <a:cs typeface="Arial"/>
              </a:rPr>
              <a:t> de </a:t>
            </a:r>
            <a:r>
              <a:rPr lang="en-US" b="1" err="1">
                <a:latin typeface="Arial"/>
                <a:cs typeface="Arial"/>
              </a:rPr>
              <a:t>salva</a:t>
            </a:r>
            <a:r>
              <a:rPr lang="en-US" b="1">
                <a:latin typeface="Arial"/>
                <a:cs typeface="Arial"/>
              </a:rPr>
              <a:t>-la </a:t>
            </a:r>
            <a:r>
              <a:rPr lang="en-US">
                <a:latin typeface="Arial"/>
                <a:cs typeface="Arial"/>
              </a:rPr>
              <a:t>para </a:t>
            </a:r>
            <a:r>
              <a:rPr lang="en-US" err="1">
                <a:latin typeface="Arial"/>
                <a:cs typeface="Arial"/>
              </a:rPr>
              <a:t>os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futuros</a:t>
            </a:r>
            <a:r>
              <a:rPr lang="en-US">
                <a:latin typeface="Arial"/>
                <a:cs typeface="Arial"/>
              </a:rPr>
              <a:t> </a:t>
            </a:r>
            <a:r>
              <a:rPr lang="en-US" err="1">
                <a:latin typeface="Arial"/>
                <a:cs typeface="Arial"/>
              </a:rPr>
              <a:t>acessos</a:t>
            </a:r>
            <a:r>
              <a:rPr lang="en-US">
                <a:latin typeface="Arial"/>
                <a:cs typeface="Arial"/>
              </a:rPr>
              <a:t>!</a:t>
            </a:r>
          </a:p>
          <a:p>
            <a:pPr marL="0" indent="0">
              <a:buNone/>
            </a:pPr>
            <a:endParaRPr lang="en-US">
              <a:latin typeface="Arial"/>
              <a:cs typeface="Arial"/>
            </a:endParaRPr>
          </a:p>
          <a:p>
            <a:pPr marL="0" indent="0">
              <a:spcBef>
                <a:spcPts val="600"/>
              </a:spcBef>
              <a:buNone/>
            </a:pPr>
            <a:endParaRPr lang="en-US"/>
          </a:p>
          <a:p>
            <a:pPr>
              <a:spcBef>
                <a:spcPts val="600"/>
              </a:spcBef>
            </a:pPr>
            <a:endParaRPr lang="en-US"/>
          </a:p>
        </p:txBody>
      </p:sp>
      <p:sp>
        <p:nvSpPr>
          <p:cNvPr id="14" name="Rectangle 33">
            <a:extLst>
              <a:ext uri="{FF2B5EF4-FFF2-40B4-BE49-F238E27FC236}">
                <a16:creationId xmlns:a16="http://schemas.microsoft.com/office/drawing/2014/main" id="{6F5070A9-9002-393C-F357-B067EF78F02F}"/>
              </a:ext>
            </a:extLst>
          </p:cNvPr>
          <p:cNvSpPr/>
          <p:nvPr/>
        </p:nvSpPr>
        <p:spPr>
          <a:xfrm>
            <a:off x="3287053" y="5618956"/>
            <a:ext cx="1605542" cy="207389"/>
          </a:xfrm>
          <a:prstGeom prst="rect">
            <a:avLst/>
          </a:prstGeom>
          <a:noFill/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tx1"/>
              </a:solidFill>
              <a:latin typeface="Arial" panose="020B0604020202020204"/>
            </a:endParaRPr>
          </a:p>
        </p:txBody>
      </p:sp>
      <p:pic>
        <p:nvPicPr>
          <p:cNvPr id="4" name="Picture 12" descr="Shape, rectangle, square&#10;&#10;Description automatically generated">
            <a:extLst>
              <a:ext uri="{FF2B5EF4-FFF2-40B4-BE49-F238E27FC236}">
                <a16:creationId xmlns:a16="http://schemas.microsoft.com/office/drawing/2014/main" id="{93FF83B6-C1D6-CBA3-8905-3171448D74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292" y="1371682"/>
            <a:ext cx="7462091" cy="671866"/>
          </a:xfrm>
          <a:prstGeom prst="rect">
            <a:avLst/>
          </a:prstGeom>
        </p:spPr>
      </p:pic>
      <p:sp>
        <p:nvSpPr>
          <p:cNvPr id="18" name="Oval 35">
            <a:extLst>
              <a:ext uri="{FF2B5EF4-FFF2-40B4-BE49-F238E27FC236}">
                <a16:creationId xmlns:a16="http://schemas.microsoft.com/office/drawing/2014/main" id="{47614692-AF9C-7C1A-9C8A-3D4156439BBA}"/>
              </a:ext>
            </a:extLst>
          </p:cNvPr>
          <p:cNvSpPr/>
          <p:nvPr/>
        </p:nvSpPr>
        <p:spPr>
          <a:xfrm>
            <a:off x="2677444" y="4674307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1</a:t>
            </a:r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id="{BFF6704B-926E-68A3-7D61-559DDFB1B0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3814" y="6577586"/>
            <a:ext cx="809625" cy="276225"/>
          </a:xfrm>
          <a:prstGeom prst="rect">
            <a:avLst/>
          </a:prstGeom>
        </p:spPr>
      </p:pic>
      <p:sp>
        <p:nvSpPr>
          <p:cNvPr id="13" name="Rectangle 33">
            <a:extLst>
              <a:ext uri="{FF2B5EF4-FFF2-40B4-BE49-F238E27FC236}">
                <a16:creationId xmlns:a16="http://schemas.microsoft.com/office/drawing/2014/main" id="{95E06EDA-02A8-3856-97F8-B0C03E0E7EA5}"/>
              </a:ext>
            </a:extLst>
          </p:cNvPr>
          <p:cNvSpPr/>
          <p:nvPr/>
        </p:nvSpPr>
        <p:spPr>
          <a:xfrm>
            <a:off x="1788715" y="4561509"/>
            <a:ext cx="2132836" cy="513596"/>
          </a:xfrm>
          <a:prstGeom prst="rect">
            <a:avLst/>
          </a:prstGeom>
          <a:noFill/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16" name="Oval 35">
            <a:extLst>
              <a:ext uri="{FF2B5EF4-FFF2-40B4-BE49-F238E27FC236}">
                <a16:creationId xmlns:a16="http://schemas.microsoft.com/office/drawing/2014/main" id="{314E0DB1-B165-A49A-EBB4-97E253903254}"/>
              </a:ext>
            </a:extLst>
          </p:cNvPr>
          <p:cNvSpPr/>
          <p:nvPr/>
        </p:nvSpPr>
        <p:spPr>
          <a:xfrm>
            <a:off x="4974514" y="5578650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3</a:t>
            </a:r>
          </a:p>
        </p:txBody>
      </p:sp>
      <p:sp>
        <p:nvSpPr>
          <p:cNvPr id="3" name="Oval 35">
            <a:extLst>
              <a:ext uri="{FF2B5EF4-FFF2-40B4-BE49-F238E27FC236}">
                <a16:creationId xmlns:a16="http://schemas.microsoft.com/office/drawing/2014/main" id="{3133B1A6-3E6F-6B15-6BCC-11AB7FCB34CC}"/>
              </a:ext>
            </a:extLst>
          </p:cNvPr>
          <p:cNvSpPr/>
          <p:nvPr/>
        </p:nvSpPr>
        <p:spPr>
          <a:xfrm>
            <a:off x="4974514" y="4717823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2</a:t>
            </a:r>
          </a:p>
        </p:txBody>
      </p:sp>
      <p:sp>
        <p:nvSpPr>
          <p:cNvPr id="19" name="Rectangle 33">
            <a:extLst>
              <a:ext uri="{FF2B5EF4-FFF2-40B4-BE49-F238E27FC236}">
                <a16:creationId xmlns:a16="http://schemas.microsoft.com/office/drawing/2014/main" id="{74AE1EA3-C9BC-414B-CF5A-CC443287BCE4}"/>
              </a:ext>
            </a:extLst>
          </p:cNvPr>
          <p:cNvSpPr/>
          <p:nvPr/>
        </p:nvSpPr>
        <p:spPr>
          <a:xfrm>
            <a:off x="3963164" y="4561509"/>
            <a:ext cx="2132836" cy="513596"/>
          </a:xfrm>
          <a:prstGeom prst="rect">
            <a:avLst/>
          </a:prstGeom>
          <a:noFill/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20" name="Rectangle 33">
            <a:extLst>
              <a:ext uri="{FF2B5EF4-FFF2-40B4-BE49-F238E27FC236}">
                <a16:creationId xmlns:a16="http://schemas.microsoft.com/office/drawing/2014/main" id="{7E471860-0594-C9FC-1CB2-C5CD88414EA7}"/>
              </a:ext>
            </a:extLst>
          </p:cNvPr>
          <p:cNvSpPr/>
          <p:nvPr/>
        </p:nvSpPr>
        <p:spPr>
          <a:xfrm>
            <a:off x="3752949" y="6223173"/>
            <a:ext cx="724784" cy="354414"/>
          </a:xfrm>
          <a:prstGeom prst="rect">
            <a:avLst/>
          </a:prstGeom>
          <a:noFill/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21" name="Oval 35">
            <a:extLst>
              <a:ext uri="{FF2B5EF4-FFF2-40B4-BE49-F238E27FC236}">
                <a16:creationId xmlns:a16="http://schemas.microsoft.com/office/drawing/2014/main" id="{0A039C48-1D6E-EC30-D4D6-59950B33591B}"/>
              </a:ext>
            </a:extLst>
          </p:cNvPr>
          <p:cNvSpPr/>
          <p:nvPr/>
        </p:nvSpPr>
        <p:spPr>
          <a:xfrm>
            <a:off x="4559652" y="6256380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26696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>
            <a:extLst>
              <a:ext uri="{FF2B5EF4-FFF2-40B4-BE49-F238E27FC236}">
                <a16:creationId xmlns:a16="http://schemas.microsoft.com/office/drawing/2014/main" id="{51E7DC2B-13F0-BEAB-A7BF-B7F708427AF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957976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81" imgH="381" progId="TCLayout.ActiveDocument.1">
                  <p:embed/>
                </p:oleObj>
              </mc:Choice>
              <mc:Fallback>
                <p:oleObj name="Slide do think-cell" r:id="rId4" imgW="381" imgH="381" progId="TCLayout.ActiveDocument.1">
                  <p:embed/>
                  <p:pic>
                    <p:nvPicPr>
                      <p:cNvPr id="23" name="Object 22" hidden="1">
                        <a:extLst>
                          <a:ext uri="{FF2B5EF4-FFF2-40B4-BE49-F238E27FC236}">
                            <a16:creationId xmlns:a16="http://schemas.microsoft.com/office/drawing/2014/main" id="{51E7DC2B-13F0-BEAB-A7BF-B7F708427A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8" name="Picture 2">
            <a:extLst>
              <a:ext uri="{FF2B5EF4-FFF2-40B4-BE49-F238E27FC236}">
                <a16:creationId xmlns:a16="http://schemas.microsoft.com/office/drawing/2014/main" id="{1B9F23BE-0D37-6F29-9BB5-FC470664E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00" y="2560465"/>
            <a:ext cx="7696200" cy="387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FAFCB057-3433-47C2-A74F-1DE5D6E0D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 err="1">
                <a:latin typeface="Arial"/>
                <a:cs typeface="Arial"/>
              </a:rPr>
              <a:t>Verifique</a:t>
            </a:r>
            <a:r>
              <a:rPr lang="en-US">
                <a:latin typeface="Arial"/>
                <a:cs typeface="Arial"/>
              </a:rPr>
              <a:t> o </a:t>
            </a:r>
            <a:r>
              <a:rPr lang="en-US" err="1">
                <a:latin typeface="Arial"/>
                <a:cs typeface="Arial"/>
              </a:rPr>
              <a:t>seu</a:t>
            </a:r>
            <a:r>
              <a:rPr lang="en-US">
                <a:latin typeface="Arial"/>
                <a:cs typeface="Arial"/>
              </a:rPr>
              <a:t> </a:t>
            </a:r>
            <a:r>
              <a:rPr lang="en-US" err="1">
                <a:latin typeface="Arial"/>
                <a:cs typeface="Arial"/>
              </a:rPr>
              <a:t>acesso</a:t>
            </a:r>
            <a:r>
              <a:rPr lang="en-US">
                <a:latin typeface="Arial"/>
                <a:cs typeface="Arial"/>
              </a:rPr>
              <a:t> – </a:t>
            </a:r>
            <a:r>
              <a:rPr lang="en-US" err="1">
                <a:latin typeface="Arial"/>
                <a:cs typeface="Arial"/>
              </a:rPr>
              <a:t>envio</a:t>
            </a:r>
            <a:r>
              <a:rPr lang="en-US">
                <a:latin typeface="Arial"/>
                <a:cs typeface="Arial"/>
              </a:rPr>
              <a:t> do novo </a:t>
            </a:r>
            <a:r>
              <a:rPr lang="en-US" err="1">
                <a:latin typeface="Arial"/>
                <a:cs typeface="Arial"/>
              </a:rPr>
              <a:t>código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DC0AA41-1EC8-4808-B68B-6801C0371A40}"/>
              </a:ext>
            </a:extLst>
          </p:cNvPr>
          <p:cNvGrpSpPr/>
          <p:nvPr/>
        </p:nvGrpSpPr>
        <p:grpSpPr>
          <a:xfrm flipH="1">
            <a:off x="8170250" y="1084930"/>
            <a:ext cx="4021750" cy="5783580"/>
            <a:chOff x="-98858" y="1460429"/>
            <a:chExt cx="3043537" cy="476193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851987D-9FAF-4FD4-87E5-2B523A460331}"/>
                </a:ext>
              </a:extLst>
            </p:cNvPr>
            <p:cNvSpPr/>
            <p:nvPr/>
          </p:nvSpPr>
          <p:spPr>
            <a:xfrm>
              <a:off x="-98858" y="1460429"/>
              <a:ext cx="3043537" cy="47619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A0E4F0B-046A-4ED5-AA20-75B4E8FF4423}"/>
                </a:ext>
              </a:extLst>
            </p:cNvPr>
            <p:cNvCxnSpPr>
              <a:cxnSpLocks/>
            </p:cNvCxnSpPr>
            <p:nvPr/>
          </p:nvCxnSpPr>
          <p:spPr>
            <a:xfrm>
              <a:off x="2882685" y="1460429"/>
              <a:ext cx="0" cy="4761932"/>
            </a:xfrm>
            <a:prstGeom prst="line">
              <a:avLst/>
            </a:prstGeom>
            <a:noFill/>
            <a:ln w="1270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E69F69-5124-4F79-8FE7-7212DE08ADA7}"/>
              </a:ext>
            </a:extLst>
          </p:cNvPr>
          <p:cNvGrpSpPr/>
          <p:nvPr/>
        </p:nvGrpSpPr>
        <p:grpSpPr>
          <a:xfrm>
            <a:off x="8306938" y="1084929"/>
            <a:ext cx="3885062" cy="239207"/>
            <a:chOff x="5812118" y="1166221"/>
            <a:chExt cx="3172260" cy="283464"/>
          </a:xfrm>
          <a:solidFill>
            <a:srgbClr val="379665"/>
          </a:solidFill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B089D2A-5F95-4660-945E-8EDD77999E9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812118" y="1449685"/>
              <a:ext cx="317226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FB72CFD-E634-40F5-9DF5-6C06E8F95B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186914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Passo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 a </a:t>
              </a: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passo</a:t>
              </a:r>
              <a:endPara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</p:grp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54F9BD1-AB8C-470C-AFD0-9432E8D5FCCA}"/>
              </a:ext>
            </a:extLst>
          </p:cNvPr>
          <p:cNvSpPr txBox="1">
            <a:spLocks/>
          </p:cNvSpPr>
          <p:nvPr/>
        </p:nvSpPr>
        <p:spPr>
          <a:xfrm>
            <a:off x="8381282" y="1454795"/>
            <a:ext cx="3747218" cy="29133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+mj-lt"/>
              <a:buAutoNum type="arabicParenBoth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en-US" err="1">
                <a:latin typeface="Arial"/>
                <a:cs typeface="Arial"/>
              </a:rPr>
              <a:t>Você</a:t>
            </a:r>
            <a:r>
              <a:rPr lang="en-US">
                <a:latin typeface="Arial"/>
                <a:cs typeface="Arial"/>
              </a:rPr>
              <a:t> </a:t>
            </a:r>
            <a:r>
              <a:rPr lang="en-US" err="1">
                <a:latin typeface="Arial"/>
                <a:cs typeface="Arial"/>
              </a:rPr>
              <a:t>será</a:t>
            </a:r>
            <a:r>
              <a:rPr lang="en-US">
                <a:latin typeface="Arial"/>
                <a:cs typeface="Arial"/>
              </a:rPr>
              <a:t> </a:t>
            </a:r>
            <a:r>
              <a:rPr lang="en-US" err="1">
                <a:latin typeface="Arial"/>
                <a:cs typeface="Arial"/>
              </a:rPr>
              <a:t>redirecionado</a:t>
            </a:r>
            <a:r>
              <a:rPr lang="en-US">
                <a:latin typeface="Arial"/>
                <a:cs typeface="Arial"/>
              </a:rPr>
              <a:t> para </a:t>
            </a:r>
            <a:r>
              <a:rPr lang="en-US" err="1">
                <a:latin typeface="Arial"/>
                <a:cs typeface="Arial"/>
              </a:rPr>
              <a:t>validar</a:t>
            </a:r>
            <a:r>
              <a:rPr lang="en-US">
                <a:latin typeface="Arial"/>
                <a:cs typeface="Arial"/>
              </a:rPr>
              <a:t> o </a:t>
            </a:r>
            <a:r>
              <a:rPr lang="en-US" err="1">
                <a:latin typeface="Arial"/>
                <a:cs typeface="Arial"/>
              </a:rPr>
              <a:t>seu</a:t>
            </a:r>
            <a:r>
              <a:rPr lang="en-US">
                <a:latin typeface="Arial"/>
                <a:cs typeface="Arial"/>
              </a:rPr>
              <a:t> e-mail:</a:t>
            </a:r>
          </a:p>
          <a:p>
            <a:pPr marL="0" indent="0">
              <a:spcBef>
                <a:spcPts val="600"/>
              </a:spcBef>
              <a:buNone/>
            </a:pPr>
            <a:endParaRPr lang="en-US">
              <a:latin typeface="Arial"/>
              <a:cs typeface="Arial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b="1">
                <a:solidFill>
                  <a:srgbClr val="00B050"/>
                </a:solidFill>
                <a:latin typeface="Arial"/>
                <a:cs typeface="Arial"/>
              </a:rPr>
              <a:t>1. </a:t>
            </a:r>
            <a:r>
              <a:rPr lang="en-US">
                <a:latin typeface="Arial"/>
                <a:cs typeface="Arial"/>
              </a:rPr>
              <a:t>Clique no </a:t>
            </a:r>
            <a:r>
              <a:rPr lang="en-US" err="1">
                <a:latin typeface="Arial"/>
                <a:cs typeface="Arial"/>
              </a:rPr>
              <a:t>botão</a:t>
            </a:r>
            <a:r>
              <a:rPr lang="en-US">
                <a:latin typeface="Arial"/>
                <a:cs typeface="Arial"/>
              </a:rPr>
              <a:t> “</a:t>
            </a:r>
            <a:r>
              <a:rPr lang="en-US" b="1">
                <a:latin typeface="Arial"/>
                <a:cs typeface="Arial"/>
              </a:rPr>
              <a:t>Enviar Código</a:t>
            </a:r>
            <a:r>
              <a:rPr lang="en-US">
                <a:latin typeface="Arial"/>
                <a:cs typeface="Arial"/>
              </a:rPr>
              <a:t>" </a:t>
            </a:r>
            <a:endParaRPr lang="en-US"/>
          </a:p>
          <a:p>
            <a:pPr>
              <a:spcBef>
                <a:spcPts val="600"/>
              </a:spcBef>
              <a:buAutoNum type="arabicPeriod"/>
            </a:pPr>
            <a:endParaRPr lang="en-US"/>
          </a:p>
        </p:txBody>
      </p:sp>
      <p:sp>
        <p:nvSpPr>
          <p:cNvPr id="14" name="Rectangle 33">
            <a:extLst>
              <a:ext uri="{FF2B5EF4-FFF2-40B4-BE49-F238E27FC236}">
                <a16:creationId xmlns:a16="http://schemas.microsoft.com/office/drawing/2014/main" id="{6F5070A9-9002-393C-F357-B067EF78F02F}"/>
              </a:ext>
            </a:extLst>
          </p:cNvPr>
          <p:cNvSpPr/>
          <p:nvPr/>
        </p:nvSpPr>
        <p:spPr>
          <a:xfrm>
            <a:off x="1426095" y="4621760"/>
            <a:ext cx="1060918" cy="478141"/>
          </a:xfrm>
          <a:prstGeom prst="rect">
            <a:avLst/>
          </a:prstGeom>
          <a:noFill/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tx1"/>
              </a:solidFill>
              <a:latin typeface="Arial" panose="020B0604020202020204"/>
            </a:endParaRPr>
          </a:p>
        </p:txBody>
      </p:sp>
      <p:pic>
        <p:nvPicPr>
          <p:cNvPr id="4" name="Picture 12" descr="Shape, rectangle, square&#10;&#10;Description automatically generated">
            <a:extLst>
              <a:ext uri="{FF2B5EF4-FFF2-40B4-BE49-F238E27FC236}">
                <a16:creationId xmlns:a16="http://schemas.microsoft.com/office/drawing/2014/main" id="{93FF83B6-C1D6-CBA3-8905-3171448D74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9292" y="1371682"/>
            <a:ext cx="7462091" cy="671866"/>
          </a:xfrm>
          <a:prstGeom prst="rect">
            <a:avLst/>
          </a:prstGeom>
        </p:spPr>
      </p:pic>
      <p:sp>
        <p:nvSpPr>
          <p:cNvPr id="18" name="Oval 35">
            <a:extLst>
              <a:ext uri="{FF2B5EF4-FFF2-40B4-BE49-F238E27FC236}">
                <a16:creationId xmlns:a16="http://schemas.microsoft.com/office/drawing/2014/main" id="{47614692-AF9C-7C1A-9C8A-3D4156439BBA}"/>
              </a:ext>
            </a:extLst>
          </p:cNvPr>
          <p:cNvSpPr/>
          <p:nvPr/>
        </p:nvSpPr>
        <p:spPr>
          <a:xfrm>
            <a:off x="2391114" y="4621760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algn="ctr">
              <a:spcBef>
                <a:spcPts val="600"/>
              </a:spcBef>
            </a:pPr>
            <a:r>
              <a:rPr lang="en-US" sz="1200" b="1">
                <a:solidFill>
                  <a:schemeClr val="bg1"/>
                </a:solidFill>
                <a:latin typeface="Arial" panose="020B0604020202020204"/>
                <a:cs typeface="Arial"/>
              </a:rPr>
              <a:t>1</a:t>
            </a:r>
          </a:p>
        </p:txBody>
      </p:sp>
      <p:pic>
        <p:nvPicPr>
          <p:cNvPr id="16" name="Picture 3">
            <a:extLst>
              <a:ext uri="{FF2B5EF4-FFF2-40B4-BE49-F238E27FC236}">
                <a16:creationId xmlns:a16="http://schemas.microsoft.com/office/drawing/2014/main" id="{8C746C3B-B11F-CC50-8CE8-533B261D5D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3814" y="6577586"/>
            <a:ext cx="809625" cy="27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422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>
            <a:extLst>
              <a:ext uri="{FF2B5EF4-FFF2-40B4-BE49-F238E27FC236}">
                <a16:creationId xmlns:a16="http://schemas.microsoft.com/office/drawing/2014/main" id="{51E7DC2B-13F0-BEAB-A7BF-B7F708427AF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490871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81" imgH="381" progId="TCLayout.ActiveDocument.1">
                  <p:embed/>
                </p:oleObj>
              </mc:Choice>
              <mc:Fallback>
                <p:oleObj name="Slide do think-cell" r:id="rId4" imgW="381" imgH="381" progId="TCLayout.ActiveDocument.1">
                  <p:embed/>
                  <p:pic>
                    <p:nvPicPr>
                      <p:cNvPr id="23" name="Object 22" hidden="1">
                        <a:extLst>
                          <a:ext uri="{FF2B5EF4-FFF2-40B4-BE49-F238E27FC236}">
                            <a16:creationId xmlns:a16="http://schemas.microsoft.com/office/drawing/2014/main" id="{51E7DC2B-13F0-BEAB-A7BF-B7F708427A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2" name="Picture 2">
            <a:extLst>
              <a:ext uri="{FF2B5EF4-FFF2-40B4-BE49-F238E27FC236}">
                <a16:creationId xmlns:a16="http://schemas.microsoft.com/office/drawing/2014/main" id="{815129B2-7799-46BA-4B77-BE085ECAA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65" y="2547371"/>
            <a:ext cx="789622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FAFCB057-3433-47C2-A74F-1DE5D6E0D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 err="1">
                <a:latin typeface="Arial"/>
                <a:cs typeface="Arial"/>
              </a:rPr>
              <a:t>Verifique</a:t>
            </a:r>
            <a:r>
              <a:rPr lang="en-US">
                <a:latin typeface="Arial"/>
                <a:cs typeface="Arial"/>
              </a:rPr>
              <a:t> o novo </a:t>
            </a:r>
            <a:r>
              <a:rPr lang="en-US" err="1">
                <a:latin typeface="Arial"/>
                <a:cs typeface="Arial"/>
              </a:rPr>
              <a:t>código</a:t>
            </a:r>
            <a:endParaRPr lang="pt-BR" err="1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DC0AA41-1EC8-4808-B68B-6801C0371A40}"/>
              </a:ext>
            </a:extLst>
          </p:cNvPr>
          <p:cNvGrpSpPr/>
          <p:nvPr/>
        </p:nvGrpSpPr>
        <p:grpSpPr>
          <a:xfrm flipH="1">
            <a:off x="8170250" y="1128998"/>
            <a:ext cx="4021750" cy="5783580"/>
            <a:chOff x="-98858" y="1460429"/>
            <a:chExt cx="3043537" cy="476193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851987D-9FAF-4FD4-87E5-2B523A460331}"/>
                </a:ext>
              </a:extLst>
            </p:cNvPr>
            <p:cNvSpPr/>
            <p:nvPr/>
          </p:nvSpPr>
          <p:spPr>
            <a:xfrm>
              <a:off x="-98858" y="1460429"/>
              <a:ext cx="3043537" cy="47619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A0E4F0B-046A-4ED5-AA20-75B4E8FF4423}"/>
                </a:ext>
              </a:extLst>
            </p:cNvPr>
            <p:cNvCxnSpPr>
              <a:cxnSpLocks/>
            </p:cNvCxnSpPr>
            <p:nvPr/>
          </p:nvCxnSpPr>
          <p:spPr>
            <a:xfrm>
              <a:off x="2882685" y="1460429"/>
              <a:ext cx="0" cy="4761932"/>
            </a:xfrm>
            <a:prstGeom prst="line">
              <a:avLst/>
            </a:prstGeom>
            <a:noFill/>
            <a:ln w="1270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E69F69-5124-4F79-8FE7-7212DE08ADA7}"/>
              </a:ext>
            </a:extLst>
          </p:cNvPr>
          <p:cNvGrpSpPr/>
          <p:nvPr/>
        </p:nvGrpSpPr>
        <p:grpSpPr>
          <a:xfrm>
            <a:off x="8306938" y="1084929"/>
            <a:ext cx="3885062" cy="239207"/>
            <a:chOff x="5812118" y="1166221"/>
            <a:chExt cx="3172260" cy="283464"/>
          </a:xfrm>
          <a:solidFill>
            <a:srgbClr val="379665"/>
          </a:solidFill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B089D2A-5F95-4660-945E-8EDD77999E9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812118" y="1449685"/>
              <a:ext cx="317226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FB72CFD-E634-40F5-9DF5-6C06E8F95B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186914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Passo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a </a:t>
              </a: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passo</a:t>
              </a:r>
              <a:endPara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54F9BD1-AB8C-470C-AFD0-9432E8D5FCCA}"/>
              </a:ext>
            </a:extLst>
          </p:cNvPr>
          <p:cNvSpPr txBox="1">
            <a:spLocks/>
          </p:cNvSpPr>
          <p:nvPr/>
        </p:nvSpPr>
        <p:spPr>
          <a:xfrm>
            <a:off x="8381282" y="1454795"/>
            <a:ext cx="3747218" cy="29133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+mj-lt"/>
              <a:buAutoNum type="arabicParenBoth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Clr>
                <a:srgbClr val="379665"/>
              </a:buClr>
              <a:buNone/>
              <a:defRPr/>
            </a:pP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Um </a:t>
            </a:r>
            <a:r>
              <a:rPr lang="en-US" b="1">
                <a:solidFill>
                  <a:srgbClr val="000000"/>
                </a:solidFill>
                <a:latin typeface="Arial"/>
                <a:cs typeface="Arial"/>
              </a:rPr>
              <a:t>novo </a:t>
            </a:r>
            <a:r>
              <a:rPr lang="en-US" b="1" err="1">
                <a:solidFill>
                  <a:srgbClr val="000000"/>
                </a:solidFill>
                <a:latin typeface="Arial"/>
                <a:cs typeface="Arial"/>
              </a:rPr>
              <a:t>código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 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será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enviado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 para o 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seu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 e-mail.</a:t>
            </a:r>
          </a:p>
          <a:p>
            <a:pPr marL="0" marR="0" lvl="0" indent="0" algn="l" defTabSz="9144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79665"/>
              </a:buClr>
              <a:buSzTx/>
              <a:buNone/>
              <a:tabLst/>
              <a:defRPr/>
            </a:pPr>
            <a:endParaRPr lang="en-US" noProof="0">
              <a:solidFill>
                <a:srgbClr val="000000"/>
              </a:solidFill>
              <a:latin typeface="Arial"/>
              <a:cs typeface="Arial"/>
            </a:endParaRPr>
          </a:p>
          <a:p>
            <a:pPr marR="0" lvl="0" algn="l" defTabSz="9144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79665"/>
              </a:buClr>
              <a:buSzTx/>
              <a:buAutoNum type="arabicPeriod"/>
              <a:tabLst/>
              <a:defRPr/>
            </a:pP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Verifique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o 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e-mail 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recebido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 e </a:t>
            </a:r>
            <a:r>
              <a:rPr lang="en-US" err="1">
                <a:solidFill>
                  <a:srgbClr val="000000"/>
                </a:solidFill>
                <a:latin typeface="Arial"/>
                <a:cs typeface="Arial"/>
              </a:rPr>
              <a:t>insira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o </a:t>
            </a: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novo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</a:t>
            </a:r>
            <a:r>
              <a:rPr kumimoji="0" lang="en-US" sz="11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código</a:t>
            </a: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de </a:t>
            </a:r>
            <a:r>
              <a:rPr lang="en-US" b="1" err="1">
                <a:solidFill>
                  <a:srgbClr val="000000"/>
                </a:solidFill>
                <a:latin typeface="Arial"/>
                <a:cs typeface="Arial"/>
              </a:rPr>
              <a:t>verificação</a:t>
            </a:r>
            <a:r>
              <a:rPr lang="en-US" b="1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no campo 1</a:t>
            </a:r>
          </a:p>
          <a:p>
            <a:pPr marR="0" lvl="0" algn="l" defTabSz="91440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79665"/>
              </a:buClr>
              <a:buSzTx/>
              <a:buAutoNum type="arabicPeriod"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Clique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em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</a:t>
            </a:r>
            <a:r>
              <a:rPr kumimoji="0" lang="en-US" sz="11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"Verificar </a:t>
            </a:r>
            <a:r>
              <a:rPr kumimoji="0" lang="en-US" sz="1100" b="1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código</a:t>
            </a:r>
            <a:r>
              <a:rPr lang="en-US" b="1">
                <a:solidFill>
                  <a:srgbClr val="000000"/>
                </a:solidFill>
                <a:latin typeface="Arial"/>
                <a:cs typeface="Arial"/>
              </a:rPr>
              <a:t>"</a:t>
            </a:r>
            <a:endParaRPr lang="en-US" sz="1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12" descr="Shape, rectangle, square&#10;&#10;Description automatically generated">
            <a:extLst>
              <a:ext uri="{FF2B5EF4-FFF2-40B4-BE49-F238E27FC236}">
                <a16:creationId xmlns:a16="http://schemas.microsoft.com/office/drawing/2014/main" id="{93FF83B6-C1D6-CBA3-8905-3171448D74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519" y="1377455"/>
            <a:ext cx="7462091" cy="671866"/>
          </a:xfrm>
          <a:prstGeom prst="rect">
            <a:avLst/>
          </a:prstGeom>
        </p:spPr>
      </p:pic>
      <p:sp>
        <p:nvSpPr>
          <p:cNvPr id="18" name="Oval 35">
            <a:extLst>
              <a:ext uri="{FF2B5EF4-FFF2-40B4-BE49-F238E27FC236}">
                <a16:creationId xmlns:a16="http://schemas.microsoft.com/office/drawing/2014/main" id="{47614692-AF9C-7C1A-9C8A-3D4156439BBA}"/>
              </a:ext>
            </a:extLst>
          </p:cNvPr>
          <p:cNvSpPr/>
          <p:nvPr/>
        </p:nvSpPr>
        <p:spPr>
          <a:xfrm>
            <a:off x="2568311" y="4427433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</a:rPr>
              <a:t>1</a:t>
            </a:r>
          </a:p>
        </p:txBody>
      </p:sp>
      <p:pic>
        <p:nvPicPr>
          <p:cNvPr id="16" name="Picture 3">
            <a:extLst>
              <a:ext uri="{FF2B5EF4-FFF2-40B4-BE49-F238E27FC236}">
                <a16:creationId xmlns:a16="http://schemas.microsoft.com/office/drawing/2014/main" id="{8C746C3B-B11F-CC50-8CE8-533B261D5D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3814" y="6577586"/>
            <a:ext cx="809625" cy="276225"/>
          </a:xfrm>
          <a:prstGeom prst="rect">
            <a:avLst/>
          </a:prstGeom>
        </p:spPr>
      </p:pic>
      <p:sp>
        <p:nvSpPr>
          <p:cNvPr id="13" name="Rectangle 33">
            <a:extLst>
              <a:ext uri="{FF2B5EF4-FFF2-40B4-BE49-F238E27FC236}">
                <a16:creationId xmlns:a16="http://schemas.microsoft.com/office/drawing/2014/main" id="{5C122C8C-5F15-5D46-4387-6D3532C10521}"/>
              </a:ext>
            </a:extLst>
          </p:cNvPr>
          <p:cNvSpPr/>
          <p:nvPr/>
        </p:nvSpPr>
        <p:spPr>
          <a:xfrm>
            <a:off x="1438723" y="4219718"/>
            <a:ext cx="1541108" cy="703429"/>
          </a:xfrm>
          <a:prstGeom prst="rect">
            <a:avLst/>
          </a:prstGeom>
          <a:noFill/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5" name="Oval 35">
            <a:extLst>
              <a:ext uri="{FF2B5EF4-FFF2-40B4-BE49-F238E27FC236}">
                <a16:creationId xmlns:a16="http://schemas.microsoft.com/office/drawing/2014/main" id="{06E3AE39-D6F0-3DC6-08A3-685E25297A8E}"/>
              </a:ext>
            </a:extLst>
          </p:cNvPr>
          <p:cNvSpPr/>
          <p:nvPr/>
        </p:nvSpPr>
        <p:spPr>
          <a:xfrm>
            <a:off x="2568311" y="5069483"/>
            <a:ext cx="288000" cy="288000"/>
          </a:xfrm>
          <a:prstGeom prst="ellipse">
            <a:avLst/>
          </a:prstGeom>
          <a:solidFill>
            <a:schemeClr val="accent2"/>
          </a:solidFill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bIns="72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Arial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652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Object 22" hidden="1">
            <a:extLst>
              <a:ext uri="{FF2B5EF4-FFF2-40B4-BE49-F238E27FC236}">
                <a16:creationId xmlns:a16="http://schemas.microsoft.com/office/drawing/2014/main" id="{51E7DC2B-13F0-BEAB-A7BF-B7F708427AF1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5323396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lide do think-cell" r:id="rId4" imgW="381" imgH="381" progId="TCLayout.ActiveDocument.1">
                  <p:embed/>
                </p:oleObj>
              </mc:Choice>
              <mc:Fallback>
                <p:oleObj name="Slide do think-cell" r:id="rId4" imgW="381" imgH="381" progId="TCLayout.ActiveDocument.1">
                  <p:embed/>
                  <p:pic>
                    <p:nvPicPr>
                      <p:cNvPr id="23" name="Object 22" hidden="1">
                        <a:extLst>
                          <a:ext uri="{FF2B5EF4-FFF2-40B4-BE49-F238E27FC236}">
                            <a16:creationId xmlns:a16="http://schemas.microsoft.com/office/drawing/2014/main" id="{51E7DC2B-13F0-BEAB-A7BF-B7F708427A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FAFCB057-3433-47C2-A74F-1DE5D6E0D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US">
                <a:latin typeface="Arial"/>
                <a:cs typeface="Arial"/>
              </a:rPr>
              <a:t>Explore o novo Loja </a:t>
            </a:r>
            <a:r>
              <a:rPr lang="en-US" err="1">
                <a:latin typeface="Arial"/>
                <a:cs typeface="Arial"/>
              </a:rPr>
              <a:t>Agro</a:t>
            </a:r>
            <a:r>
              <a:rPr lang="en-US">
                <a:latin typeface="Arial"/>
                <a:cs typeface="Arial"/>
              </a:rPr>
              <a:t>! 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DC0AA41-1EC8-4808-B68B-6801C0371A40}"/>
              </a:ext>
            </a:extLst>
          </p:cNvPr>
          <p:cNvGrpSpPr/>
          <p:nvPr/>
        </p:nvGrpSpPr>
        <p:grpSpPr>
          <a:xfrm flipH="1">
            <a:off x="8170250" y="1128997"/>
            <a:ext cx="4021750" cy="5783580"/>
            <a:chOff x="-98858" y="1460429"/>
            <a:chExt cx="3043537" cy="476193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851987D-9FAF-4FD4-87E5-2B523A460331}"/>
                </a:ext>
              </a:extLst>
            </p:cNvPr>
            <p:cNvSpPr/>
            <p:nvPr/>
          </p:nvSpPr>
          <p:spPr>
            <a:xfrm>
              <a:off x="-98858" y="1460429"/>
              <a:ext cx="3043537" cy="47619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/>
                <a:ea typeface="+mn-ea"/>
                <a:cs typeface="+mn-cs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A0E4F0B-046A-4ED5-AA20-75B4E8FF4423}"/>
                </a:ext>
              </a:extLst>
            </p:cNvPr>
            <p:cNvCxnSpPr>
              <a:cxnSpLocks/>
            </p:cNvCxnSpPr>
            <p:nvPr/>
          </p:nvCxnSpPr>
          <p:spPr>
            <a:xfrm>
              <a:off x="2882685" y="1460429"/>
              <a:ext cx="0" cy="4761932"/>
            </a:xfrm>
            <a:prstGeom prst="line">
              <a:avLst/>
            </a:prstGeom>
            <a:noFill/>
            <a:ln w="127000" cap="flat" cmpd="sng" algn="ctr">
              <a:solidFill>
                <a:schemeClr val="accent2"/>
              </a:solidFill>
              <a:prstDash val="solid"/>
              <a:miter lim="800000"/>
            </a:ln>
            <a:effectLst/>
          </p:spPr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E69F69-5124-4F79-8FE7-7212DE08ADA7}"/>
              </a:ext>
            </a:extLst>
          </p:cNvPr>
          <p:cNvGrpSpPr/>
          <p:nvPr/>
        </p:nvGrpSpPr>
        <p:grpSpPr>
          <a:xfrm>
            <a:off x="8306938" y="1084929"/>
            <a:ext cx="3885062" cy="239207"/>
            <a:chOff x="5812118" y="1166221"/>
            <a:chExt cx="3172260" cy="283464"/>
          </a:xfrm>
          <a:solidFill>
            <a:srgbClr val="379665"/>
          </a:solidFill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B089D2A-5F95-4660-945E-8EDD77999E99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812118" y="1449685"/>
              <a:ext cx="3172260" cy="0"/>
            </a:xfrm>
            <a:prstGeom prst="line">
              <a:avLst/>
            </a:prstGeom>
            <a:grpFill/>
            <a:ln w="28575">
              <a:solidFill>
                <a:srgbClr val="3796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FB72CFD-E634-40F5-9DF5-6C06E8F95BBF}"/>
                </a:ext>
              </a:extLst>
            </p:cNvPr>
            <p:cNvSpPr>
              <a:spLocks/>
            </p:cNvSpPr>
            <p:nvPr userDrawn="1"/>
          </p:nvSpPr>
          <p:spPr>
            <a:xfrm>
              <a:off x="5812118" y="1166221"/>
              <a:ext cx="1869141" cy="283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Passo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a </a:t>
              </a:r>
              <a:r>
                <a:rPr kumimoji="0" lang="en-US" sz="1200" b="1" i="0" u="none" strike="noStrike" kern="1200" cap="none" spc="0" normalizeH="0" baseline="0" noProof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passo</a:t>
              </a:r>
              <a:endPara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054F9BD1-AB8C-470C-AFD0-9432E8D5FCCA}"/>
              </a:ext>
            </a:extLst>
          </p:cNvPr>
          <p:cNvSpPr txBox="1">
            <a:spLocks/>
          </p:cNvSpPr>
          <p:nvPr/>
        </p:nvSpPr>
        <p:spPr>
          <a:xfrm>
            <a:off x="8381282" y="1454795"/>
            <a:ext cx="3747218" cy="2913350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+mj-lt"/>
              <a:buAutoNum type="arabicParenBoth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432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648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864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1080000" indent="-216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Clr>
                <a:schemeClr val="accent1"/>
              </a:buClr>
              <a:buFont typeface="Symbol" panose="05050102010706020507" pitchFamily="18" charset="2"/>
              <a:buChar char="-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Clr>
                <a:srgbClr val="379665"/>
              </a:buClr>
              <a:buNone/>
              <a:defRPr/>
            </a:pP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Pronto, 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você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estará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logado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dentro</a:t>
            </a: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 panose="020B0604020202020204" pitchFamily="34" charset="0"/>
              </a:rPr>
              <a:t> da nova Loja Agro</a:t>
            </a:r>
            <a:r>
              <a:rPr lang="en-US">
                <a:solidFill>
                  <a:srgbClr val="000000"/>
                </a:solidFill>
                <a:latin typeface="Arial"/>
                <a:cs typeface="Arial"/>
              </a:rPr>
              <a:t>! </a:t>
            </a:r>
            <a:endParaRPr lang="en-US" sz="1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79665"/>
              </a:buClr>
              <a:buSzTx/>
              <a:buFont typeface="+mj-lt"/>
              <a:buAutoNum type="arabicPeriod"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BBB0BC46-D1C8-0AFE-ED88-C0D44E9816B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99" t="16500" r="1499" b="289"/>
          <a:stretch/>
        </p:blipFill>
        <p:spPr>
          <a:xfrm>
            <a:off x="211018" y="1850896"/>
            <a:ext cx="7584831" cy="33694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angle 33">
            <a:extLst>
              <a:ext uri="{FF2B5EF4-FFF2-40B4-BE49-F238E27FC236}">
                <a16:creationId xmlns:a16="http://schemas.microsoft.com/office/drawing/2014/main" id="{6F5070A9-9002-393C-F357-B067EF78F02F}"/>
              </a:ext>
            </a:extLst>
          </p:cNvPr>
          <p:cNvSpPr/>
          <p:nvPr/>
        </p:nvSpPr>
        <p:spPr>
          <a:xfrm>
            <a:off x="149168" y="1790933"/>
            <a:ext cx="7720921" cy="3483442"/>
          </a:xfrm>
          <a:prstGeom prst="rect">
            <a:avLst/>
          </a:prstGeom>
          <a:noFill/>
          <a:ln w="19050">
            <a:solidFill>
              <a:srgbClr val="F4A1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13" name="Picture 14">
            <a:extLst>
              <a:ext uri="{FF2B5EF4-FFF2-40B4-BE49-F238E27FC236}">
                <a16:creationId xmlns:a16="http://schemas.microsoft.com/office/drawing/2014/main" id="{FB34CDC7-98DD-2EE6-0B64-BBED99532F2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80635" b="4546"/>
          <a:stretch/>
        </p:blipFill>
        <p:spPr>
          <a:xfrm>
            <a:off x="211015" y="4492603"/>
            <a:ext cx="715109" cy="25228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2B1B5D6-5814-EEAA-0CAE-69A7BF6BC58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619" r="155" b="-4546"/>
          <a:stretch/>
        </p:blipFill>
        <p:spPr>
          <a:xfrm>
            <a:off x="926122" y="4492602"/>
            <a:ext cx="1928579" cy="2763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96D5122-6B6A-4598-B920-4B4BE7CFB5F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7636" b="-9091"/>
          <a:stretch/>
        </p:blipFill>
        <p:spPr>
          <a:xfrm>
            <a:off x="2790089" y="4492602"/>
            <a:ext cx="825858" cy="288327"/>
          </a:xfrm>
          <a:prstGeom prst="rect">
            <a:avLst/>
          </a:prstGeom>
        </p:spPr>
      </p:pic>
      <p:pic>
        <p:nvPicPr>
          <p:cNvPr id="19" name="Picture 3">
            <a:extLst>
              <a:ext uri="{FF2B5EF4-FFF2-40B4-BE49-F238E27FC236}">
                <a16:creationId xmlns:a16="http://schemas.microsoft.com/office/drawing/2014/main" id="{65D047AE-0E3F-79AA-00E4-BFCA42EF50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73814" y="6577586"/>
            <a:ext cx="809625" cy="27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659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VoOUIjJQ2mA7xJknnNJR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TJpmrXgRIqWT7pa.wSMP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TJpmrXgRIqWT7pa.wSMP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TJpmrXgRIqWT7pa.wSMPw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TJpmrXgRIqWT7pa.wSMP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52T5b4YTFeO7Hm4e1jNq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TJpmrXgRIqWT7pa.wSMP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TJpmrXgRIqWT7pa.wSMPw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52T5b4YTFeO7Hm4e1jNqQ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52T5b4YTFeO7Hm4e1jNqQ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BASF_dark green">
  <a:themeElements>
    <a:clrScheme name="BASF dark green">
      <a:dk1>
        <a:srgbClr val="000000"/>
      </a:dk1>
      <a:lt1>
        <a:srgbClr val="FFFFFF"/>
      </a:lt1>
      <a:dk2>
        <a:srgbClr val="004E18"/>
      </a:dk2>
      <a:lt2>
        <a:srgbClr val="FFFFFF"/>
      </a:lt2>
      <a:accent1>
        <a:srgbClr val="00793A"/>
      </a:accent1>
      <a:accent2>
        <a:srgbClr val="379665"/>
      </a:accent2>
      <a:accent3>
        <a:srgbClr val="62AC86"/>
      </a:accent3>
      <a:accent4>
        <a:srgbClr val="A6D0BA"/>
      </a:accent4>
      <a:accent5>
        <a:srgbClr val="E0EFE7"/>
      </a:accent5>
      <a:accent6>
        <a:srgbClr val="808080"/>
      </a:accent6>
      <a:hlink>
        <a:srgbClr val="F39500"/>
      </a:hlink>
      <a:folHlink>
        <a:srgbClr val="FACF8C"/>
      </a:folHlink>
    </a:clrScheme>
    <a:fontScheme name="BAS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algn="l">
          <a:defRPr sz="1600"/>
        </a:defPPr>
      </a:lstStyle>
    </a:spDef>
    <a:lnDef>
      <a:spPr>
        <a:ln w="9525"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spcBef>
            <a:spcPts val="600"/>
          </a:spcBef>
          <a:buClr>
            <a:schemeClr val="tx2"/>
          </a:buClr>
          <a:defRPr sz="1200" dirty="0" smtClean="0"/>
        </a:defPPr>
      </a:lstStyle>
    </a:txDef>
  </a:objectDefaults>
  <a:extraClrSchemeLst/>
  <a:custClrLst>
    <a:custClr>
      <a:srgbClr val="FFFFFF"/>
    </a:custClr>
    <a:custClr>
      <a:srgbClr val="FFFFFF"/>
    </a:custClr>
    <a:custClr>
      <a:srgbClr val="FFFFFF"/>
    </a:custClr>
    <a:custClr name="236,107,0">
      <a:srgbClr val="EC6B00"/>
    </a:custClr>
    <a:custClr name="BASF orange">
      <a:srgbClr val="F39500"/>
    </a:custClr>
    <a:custClr name="244,161,52">
      <a:srgbClr val="F4A134"/>
    </a:custClr>
    <a:custClr name="247,182,79">
      <a:srgbClr val="F7B64F"/>
    </a:custClr>
    <a:custClr name="250,207,140">
      <a:srgbClr val="FACF8C"/>
    </a:custClr>
    <a:custClr name="253,240,219">
      <a:srgbClr val="FDF0DB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 name="134,0,0">
      <a:srgbClr val="860000"/>
    </a:custClr>
    <a:custClr name="BASF red">
      <a:srgbClr val="C50022"/>
    </a:custClr>
    <a:custClr name="206,72,92">
      <a:srgbClr val="CE485C"/>
    </a:custClr>
    <a:custClr name="224,119,137">
      <a:srgbClr val="E07789"/>
    </a:custClr>
    <a:custClr name="235,166,178">
      <a:srgbClr val="EBA6B2"/>
    </a:custClr>
    <a:custClr name="248,224,228">
      <a:srgbClr val="F8E0E4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 name="3,95,169">
      <a:srgbClr val="035FA9"/>
    </a:custClr>
    <a:custClr name="BASF light blue">
      <a:srgbClr val="21A0D2"/>
    </a:custClr>
    <a:custClr name="78,171,214">
      <a:srgbClr val="4EABD6"/>
    </a:custClr>
    <a:custClr name="117,196,227">
      <a:srgbClr val="75C4E3"/>
    </a:custClr>
    <a:custClr name="155,212,235">
      <a:srgbClr val="9BD4EB"/>
    </a:custClr>
    <a:custClr name="218,239,248">
      <a:srgbClr val="DAEFF8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 name="0,40,117">
      <a:srgbClr val="002875"/>
    </a:custClr>
    <a:custClr name="BASF dark blue">
      <a:srgbClr val="004A96"/>
    </a:custClr>
    <a:custClr name="68,114,170">
      <a:srgbClr val="4472AA"/>
    </a:custClr>
    <a:custClr name="124,160,198">
      <a:srgbClr val="7CA0C6"/>
    </a:custClr>
    <a:custClr name="166,192,218">
      <a:srgbClr val="A6C0DA"/>
    </a:custClr>
    <a:custClr name="224,233,242">
      <a:srgbClr val="E0E9F2"/>
    </a:custClr>
    <a:custClr>
      <a:srgbClr val="FFFFFF"/>
    </a:custClr>
    <a:custClr>
      <a:srgbClr val="FFFFFF"/>
    </a:custClr>
    <a:custClr>
      <a:srgbClr val="FFFFFF"/>
    </a:custClr>
    <a:custClr>
      <a:srgbClr val="FFFFFF"/>
    </a:custClr>
    <a:custClr name="59,136,9">
      <a:srgbClr val="3B8809"/>
    </a:custClr>
    <a:custClr name="BASF light green">
      <a:srgbClr val="65AC1E"/>
    </a:custClr>
    <a:custClr name="126,183,74">
      <a:srgbClr val="7EB74A"/>
    </a:custClr>
    <a:custClr name="149,198,100">
      <a:srgbClr val="95C664"/>
    </a:custClr>
    <a:custClr name="186,218,154">
      <a:srgbClr val="BADA9A"/>
    </a:custClr>
    <a:custClr name="233,243,222">
      <a:srgbClr val="E9F3DE"/>
    </a:custClr>
    <a:custClr>
      <a:srgbClr val="DCDCDC"/>
    </a:custClr>
  </a:custClrLst>
  <a:extLst>
    <a:ext uri="{05A4C25C-085E-4340-85A3-A5531E510DB2}">
      <thm15:themeFamily xmlns:thm15="http://schemas.microsoft.com/office/thememl/2012/main" name="synccenter plan" id="{7CC3A5FE-B9A3-8B45-B6F2-06EE81417159}" vid="{857711C9-5150-D241-9F7A-E413626E1FE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0</TotalTime>
  <Words>296</Words>
  <Application>Microsoft Office PowerPoint</Application>
  <PresentationFormat>Widescreen</PresentationFormat>
  <Paragraphs>60</Paragraphs>
  <Slides>7</Slides>
  <Notes>7</Notes>
  <HiddenSlides>0</HiddenSlides>
  <MMClips>0</MMClips>
  <ScaleCrop>false</ScaleCrop>
  <HeadingPairs>
    <vt:vector size="8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4" baseType="lpstr">
      <vt:lpstr>Arial</vt:lpstr>
      <vt:lpstr>Calibri</vt:lpstr>
      <vt:lpstr>Open Sans</vt:lpstr>
      <vt:lpstr>Symbol</vt:lpstr>
      <vt:lpstr>Wingdings</vt:lpstr>
      <vt:lpstr>BASF_dark green</vt:lpstr>
      <vt:lpstr>Slide do think-cell</vt:lpstr>
      <vt:lpstr>Como se cadastrar na Loja Agro?</vt:lpstr>
      <vt:lpstr> Informe o seu e-mail</vt:lpstr>
      <vt:lpstr>Verifique o código</vt:lpstr>
      <vt:lpstr>Defina sua senha e aceite os termos</vt:lpstr>
      <vt:lpstr>Verifique o seu acesso – envio do novo código</vt:lpstr>
      <vt:lpstr>Verifique o novo código</vt:lpstr>
      <vt:lpstr>Explore o novo Loja Agro! </vt:lpstr>
    </vt:vector>
  </TitlesOfParts>
  <Company>BASF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How-To Regi: You should receive an email</dc:title>
  <dc:creator>glauber.couto-passos@basf.com</dc:creator>
  <cp:lastModifiedBy>glauber.couto-passos@basf.com</cp:lastModifiedBy>
  <cp:revision>1</cp:revision>
  <dcterms:created xsi:type="dcterms:W3CDTF">2023-07-05T13:42:13Z</dcterms:created>
  <dcterms:modified xsi:type="dcterms:W3CDTF">2023-07-11T17:22:11Z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6530cf4-8573-4c29-a912-bbcdac835909_Enabled">
    <vt:lpwstr>true</vt:lpwstr>
  </property>
  <property fmtid="{D5CDD505-2E9C-101B-9397-08002B2CF9AE}" pid="3" name="MSIP_Label_06530cf4-8573-4c29-a912-bbcdac835909_SetDate">
    <vt:lpwstr>2023-07-11T17:21:46Z</vt:lpwstr>
  </property>
  <property fmtid="{D5CDD505-2E9C-101B-9397-08002B2CF9AE}" pid="4" name="MSIP_Label_06530cf4-8573-4c29-a912-bbcdac835909_Method">
    <vt:lpwstr>Standard</vt:lpwstr>
  </property>
  <property fmtid="{D5CDD505-2E9C-101B-9397-08002B2CF9AE}" pid="5" name="MSIP_Label_06530cf4-8573-4c29-a912-bbcdac835909_Name">
    <vt:lpwstr>06530cf4-8573-4c29-a912-bbcdac835909</vt:lpwstr>
  </property>
  <property fmtid="{D5CDD505-2E9C-101B-9397-08002B2CF9AE}" pid="6" name="MSIP_Label_06530cf4-8573-4c29-a912-bbcdac835909_SiteId">
    <vt:lpwstr>ecaa386b-c8df-4ce0-ad01-740cbdb5ba55</vt:lpwstr>
  </property>
  <property fmtid="{D5CDD505-2E9C-101B-9397-08002B2CF9AE}" pid="7" name="MSIP_Label_06530cf4-8573-4c29-a912-bbcdac835909_ActionId">
    <vt:lpwstr>65de5f37-d7ae-4ecf-aabb-e2298cef0c5a</vt:lpwstr>
  </property>
  <property fmtid="{D5CDD505-2E9C-101B-9397-08002B2CF9AE}" pid="8" name="MSIP_Label_06530cf4-8573-4c29-a912-bbcdac835909_ContentBits">
    <vt:lpwstr>2</vt:lpwstr>
  </property>
</Properties>
</file>